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8" r:id="rId2"/>
    <p:sldId id="259" r:id="rId3"/>
    <p:sldId id="261" r:id="rId4"/>
    <p:sldId id="272" r:id="rId5"/>
    <p:sldId id="263" r:id="rId6"/>
    <p:sldId id="264" r:id="rId7"/>
    <p:sldId id="278" r:id="rId8"/>
    <p:sldId id="271" r:id="rId9"/>
    <p:sldId id="273" r:id="rId10"/>
    <p:sldId id="274" r:id="rId11"/>
    <p:sldId id="275" r:id="rId12"/>
    <p:sldId id="276" r:id="rId13"/>
    <p:sldId id="277"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p:scale>
          <a:sx n="60" d="100"/>
          <a:sy n="60" d="100"/>
        </p:scale>
        <p:origin x="840" y="2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DA3C9EC-77A3-4C12-A10A-BF7E287E51EC}" type="datetimeFigureOut">
              <a:rPr lang="en-GB" smtClean="0"/>
              <a:t>11/01/2024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DEAE5AF-7389-41AA-9F8C-76DB33CE9D65}" type="slidenum">
              <a:rPr lang="en-GB" smtClean="0"/>
              <a:t>‹#›</a:t>
            </a:fld>
            <a:endParaRPr lang="en-GB"/>
          </a:p>
        </p:txBody>
      </p:sp>
    </p:spTree>
    <p:extLst>
      <p:ext uri="{BB962C8B-B14F-4D97-AF65-F5344CB8AC3E}">
        <p14:creationId xmlns:p14="http://schemas.microsoft.com/office/powerpoint/2010/main" val="13851372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DEAE5AF-7389-41AA-9F8C-76DB33CE9D65}" type="slidenum">
              <a:rPr lang="en-GB" smtClean="0"/>
              <a:t>6</a:t>
            </a:fld>
            <a:endParaRPr lang="en-GB"/>
          </a:p>
        </p:txBody>
      </p:sp>
    </p:spTree>
    <p:extLst>
      <p:ext uri="{BB962C8B-B14F-4D97-AF65-F5344CB8AC3E}">
        <p14:creationId xmlns:p14="http://schemas.microsoft.com/office/powerpoint/2010/main" val="42751240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DEAE5AF-7389-41AA-9F8C-76DB33CE9D65}" type="slidenum">
              <a:rPr lang="en-GB" smtClean="0"/>
              <a:t>7</a:t>
            </a:fld>
            <a:endParaRPr lang="en-GB"/>
          </a:p>
        </p:txBody>
      </p:sp>
    </p:spTree>
    <p:extLst>
      <p:ext uri="{BB962C8B-B14F-4D97-AF65-F5344CB8AC3E}">
        <p14:creationId xmlns:p14="http://schemas.microsoft.com/office/powerpoint/2010/main" val="36612383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DEAE5AF-7389-41AA-9F8C-76DB33CE9D65}" type="slidenum">
              <a:rPr lang="en-GB" smtClean="0"/>
              <a:t>8</a:t>
            </a:fld>
            <a:endParaRPr lang="en-GB"/>
          </a:p>
        </p:txBody>
      </p:sp>
    </p:spTree>
    <p:extLst>
      <p:ext uri="{BB962C8B-B14F-4D97-AF65-F5344CB8AC3E}">
        <p14:creationId xmlns:p14="http://schemas.microsoft.com/office/powerpoint/2010/main" val="1836371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DEAE5AF-7389-41AA-9F8C-76DB33CE9D65}" type="slidenum">
              <a:rPr lang="en-GB" smtClean="0"/>
              <a:t>9</a:t>
            </a:fld>
            <a:endParaRPr lang="en-GB"/>
          </a:p>
        </p:txBody>
      </p:sp>
    </p:spTree>
    <p:extLst>
      <p:ext uri="{BB962C8B-B14F-4D97-AF65-F5344CB8AC3E}">
        <p14:creationId xmlns:p14="http://schemas.microsoft.com/office/powerpoint/2010/main" val="28214906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DEAE5AF-7389-41AA-9F8C-76DB33CE9D65}" type="slidenum">
              <a:rPr lang="en-GB" smtClean="0"/>
              <a:t>10</a:t>
            </a:fld>
            <a:endParaRPr lang="en-GB"/>
          </a:p>
        </p:txBody>
      </p:sp>
    </p:spTree>
    <p:extLst>
      <p:ext uri="{BB962C8B-B14F-4D97-AF65-F5344CB8AC3E}">
        <p14:creationId xmlns:p14="http://schemas.microsoft.com/office/powerpoint/2010/main" val="36895511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DEAE5AF-7389-41AA-9F8C-76DB33CE9D65}" type="slidenum">
              <a:rPr lang="en-GB" smtClean="0"/>
              <a:t>11</a:t>
            </a:fld>
            <a:endParaRPr lang="en-GB"/>
          </a:p>
        </p:txBody>
      </p:sp>
    </p:spTree>
    <p:extLst>
      <p:ext uri="{BB962C8B-B14F-4D97-AF65-F5344CB8AC3E}">
        <p14:creationId xmlns:p14="http://schemas.microsoft.com/office/powerpoint/2010/main" val="9761584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DEAE5AF-7389-41AA-9F8C-76DB33CE9D65}" type="slidenum">
              <a:rPr lang="en-GB" smtClean="0"/>
              <a:t>12</a:t>
            </a:fld>
            <a:endParaRPr lang="en-GB"/>
          </a:p>
        </p:txBody>
      </p:sp>
    </p:spTree>
    <p:extLst>
      <p:ext uri="{BB962C8B-B14F-4D97-AF65-F5344CB8AC3E}">
        <p14:creationId xmlns:p14="http://schemas.microsoft.com/office/powerpoint/2010/main" val="25976880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DEAE5AF-7389-41AA-9F8C-76DB33CE9D65}" type="slidenum">
              <a:rPr lang="en-GB" smtClean="0"/>
              <a:t>13</a:t>
            </a:fld>
            <a:endParaRPr lang="en-GB"/>
          </a:p>
        </p:txBody>
      </p:sp>
    </p:spTree>
    <p:extLst>
      <p:ext uri="{BB962C8B-B14F-4D97-AF65-F5344CB8AC3E}">
        <p14:creationId xmlns:p14="http://schemas.microsoft.com/office/powerpoint/2010/main" val="31869348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B8074E-7162-69A4-32B1-DE1A2FC28FEC}"/>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DC2B5407-1C37-09D8-B10D-634B84A969F5}"/>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BAB74609-5098-AED7-8762-B75E4E6BBA76}"/>
              </a:ext>
            </a:extLst>
          </p:cNvPr>
          <p:cNvSpPr>
            <a:spLocks noGrp="1"/>
          </p:cNvSpPr>
          <p:nvPr>
            <p:ph type="dt" sz="half" idx="10"/>
          </p:nvPr>
        </p:nvSpPr>
        <p:spPr>
          <a:xfrm>
            <a:off x="838200" y="6356350"/>
            <a:ext cx="2743200" cy="365125"/>
          </a:xfrm>
          <a:prstGeom prst="rect">
            <a:avLst/>
          </a:prstGeom>
        </p:spPr>
        <p:txBody>
          <a:bodyPr/>
          <a:lstStyle/>
          <a:p>
            <a:fld id="{8B431186-3897-4588-A16F-07EBF0008E90}" type="datetimeFigureOut">
              <a:rPr lang="en-GB" smtClean="0"/>
              <a:t>11/01/2024</a:t>
            </a:fld>
            <a:endParaRPr lang="en-GB"/>
          </a:p>
        </p:txBody>
      </p:sp>
      <p:sp>
        <p:nvSpPr>
          <p:cNvPr id="5" name="Footer Placeholder 4">
            <a:extLst>
              <a:ext uri="{FF2B5EF4-FFF2-40B4-BE49-F238E27FC236}">
                <a16:creationId xmlns:a16="http://schemas.microsoft.com/office/drawing/2014/main" id="{2C0A6663-01D5-B540-ABE4-D5188BBC20D1}"/>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38104069-3D43-10BD-C58A-CFF1627D9E97}"/>
              </a:ext>
            </a:extLst>
          </p:cNvPr>
          <p:cNvSpPr>
            <a:spLocks noGrp="1"/>
          </p:cNvSpPr>
          <p:nvPr>
            <p:ph type="sldNum" sz="quarter" idx="12"/>
          </p:nvPr>
        </p:nvSpPr>
        <p:spPr>
          <a:xfrm>
            <a:off x="8610600" y="6356350"/>
            <a:ext cx="2743200" cy="365125"/>
          </a:xfrm>
          <a:prstGeom prst="rect">
            <a:avLst/>
          </a:prstGeom>
        </p:spPr>
        <p:txBody>
          <a:bodyPr/>
          <a:lstStyle/>
          <a:p>
            <a:fld id="{5E5C7EE2-31D9-401F-BC16-5130A150CE75}" type="slidenum">
              <a:rPr lang="en-GB" smtClean="0"/>
              <a:t>‹#›</a:t>
            </a:fld>
            <a:endParaRPr lang="en-GB"/>
          </a:p>
        </p:txBody>
      </p:sp>
    </p:spTree>
    <p:extLst>
      <p:ext uri="{BB962C8B-B14F-4D97-AF65-F5344CB8AC3E}">
        <p14:creationId xmlns:p14="http://schemas.microsoft.com/office/powerpoint/2010/main" val="21545630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15E4BF-D4F8-8E68-7577-94CA00EAB0AF}"/>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B8599F7-8137-E9D8-BAB4-38E240300DA1}"/>
              </a:ext>
            </a:extLst>
          </p:cNvPr>
          <p:cNvSpPr>
            <a:spLocks noGrp="1"/>
          </p:cNvSpPr>
          <p:nvPr>
            <p:ph type="body" orient="vert" idx="1"/>
          </p:nvPr>
        </p:nvSpPr>
        <p:spPr>
          <a:xfrm>
            <a:off x="838200" y="1825625"/>
            <a:ext cx="10515600" cy="43513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2815CA5-A222-5C85-937A-E4AB0101D118}"/>
              </a:ext>
            </a:extLst>
          </p:cNvPr>
          <p:cNvSpPr>
            <a:spLocks noGrp="1"/>
          </p:cNvSpPr>
          <p:nvPr>
            <p:ph type="dt" sz="half" idx="10"/>
          </p:nvPr>
        </p:nvSpPr>
        <p:spPr>
          <a:xfrm>
            <a:off x="838200" y="6356350"/>
            <a:ext cx="2743200" cy="365125"/>
          </a:xfrm>
          <a:prstGeom prst="rect">
            <a:avLst/>
          </a:prstGeom>
        </p:spPr>
        <p:txBody>
          <a:bodyPr/>
          <a:lstStyle/>
          <a:p>
            <a:fld id="{8B431186-3897-4588-A16F-07EBF0008E90}" type="datetimeFigureOut">
              <a:rPr lang="en-GB" smtClean="0"/>
              <a:t>11/01/2024</a:t>
            </a:fld>
            <a:endParaRPr lang="en-GB"/>
          </a:p>
        </p:txBody>
      </p:sp>
      <p:sp>
        <p:nvSpPr>
          <p:cNvPr id="5" name="Footer Placeholder 4">
            <a:extLst>
              <a:ext uri="{FF2B5EF4-FFF2-40B4-BE49-F238E27FC236}">
                <a16:creationId xmlns:a16="http://schemas.microsoft.com/office/drawing/2014/main" id="{D644A28D-2A75-3C9B-49F6-060EAAA6A750}"/>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A48078FD-1AED-54A3-8D5E-E82ED136C0CE}"/>
              </a:ext>
            </a:extLst>
          </p:cNvPr>
          <p:cNvSpPr>
            <a:spLocks noGrp="1"/>
          </p:cNvSpPr>
          <p:nvPr>
            <p:ph type="sldNum" sz="quarter" idx="12"/>
          </p:nvPr>
        </p:nvSpPr>
        <p:spPr>
          <a:xfrm>
            <a:off x="8610600" y="6356350"/>
            <a:ext cx="2743200" cy="365125"/>
          </a:xfrm>
          <a:prstGeom prst="rect">
            <a:avLst/>
          </a:prstGeom>
        </p:spPr>
        <p:txBody>
          <a:bodyPr/>
          <a:lstStyle/>
          <a:p>
            <a:fld id="{5E5C7EE2-31D9-401F-BC16-5130A150CE75}" type="slidenum">
              <a:rPr lang="en-GB" smtClean="0"/>
              <a:t>‹#›</a:t>
            </a:fld>
            <a:endParaRPr lang="en-GB"/>
          </a:p>
        </p:txBody>
      </p:sp>
    </p:spTree>
    <p:extLst>
      <p:ext uri="{BB962C8B-B14F-4D97-AF65-F5344CB8AC3E}">
        <p14:creationId xmlns:p14="http://schemas.microsoft.com/office/powerpoint/2010/main" val="14977063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90CD88C-CB40-03BF-0880-538407DC0464}"/>
              </a:ext>
            </a:extLst>
          </p:cNvPr>
          <p:cNvSpPr>
            <a:spLocks noGrp="1"/>
          </p:cNvSpPr>
          <p:nvPr>
            <p:ph type="title" orient="vert"/>
          </p:nvPr>
        </p:nvSpPr>
        <p:spPr>
          <a:xfrm>
            <a:off x="8724900" y="365125"/>
            <a:ext cx="2628900" cy="5811838"/>
          </a:xfrm>
          <a:prstGeom prst="rect">
            <a:avLst/>
          </a:prstGeo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1F6DF7F8-94D4-EC87-97A8-3B9EDA60DA26}"/>
              </a:ext>
            </a:extLst>
          </p:cNvPr>
          <p:cNvSpPr>
            <a:spLocks noGrp="1"/>
          </p:cNvSpPr>
          <p:nvPr>
            <p:ph type="body" orient="vert" idx="1"/>
          </p:nvPr>
        </p:nvSpPr>
        <p:spPr>
          <a:xfrm>
            <a:off x="838200" y="365125"/>
            <a:ext cx="7734300" cy="58118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684ADDA-1160-3B4B-32E7-152A116000D5}"/>
              </a:ext>
            </a:extLst>
          </p:cNvPr>
          <p:cNvSpPr>
            <a:spLocks noGrp="1"/>
          </p:cNvSpPr>
          <p:nvPr>
            <p:ph type="dt" sz="half" idx="10"/>
          </p:nvPr>
        </p:nvSpPr>
        <p:spPr>
          <a:xfrm>
            <a:off x="838200" y="6356350"/>
            <a:ext cx="2743200" cy="365125"/>
          </a:xfrm>
          <a:prstGeom prst="rect">
            <a:avLst/>
          </a:prstGeom>
        </p:spPr>
        <p:txBody>
          <a:bodyPr/>
          <a:lstStyle/>
          <a:p>
            <a:fld id="{8B431186-3897-4588-A16F-07EBF0008E90}" type="datetimeFigureOut">
              <a:rPr lang="en-GB" smtClean="0"/>
              <a:t>11/01/2024</a:t>
            </a:fld>
            <a:endParaRPr lang="en-GB"/>
          </a:p>
        </p:txBody>
      </p:sp>
      <p:sp>
        <p:nvSpPr>
          <p:cNvPr id="5" name="Footer Placeholder 4">
            <a:extLst>
              <a:ext uri="{FF2B5EF4-FFF2-40B4-BE49-F238E27FC236}">
                <a16:creationId xmlns:a16="http://schemas.microsoft.com/office/drawing/2014/main" id="{F39CE9B3-91BA-CE97-63F9-BA4EB809BD13}"/>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D00DCE86-6FD1-6AA8-A59E-FEF524C0FF0A}"/>
              </a:ext>
            </a:extLst>
          </p:cNvPr>
          <p:cNvSpPr>
            <a:spLocks noGrp="1"/>
          </p:cNvSpPr>
          <p:nvPr>
            <p:ph type="sldNum" sz="quarter" idx="12"/>
          </p:nvPr>
        </p:nvSpPr>
        <p:spPr>
          <a:xfrm>
            <a:off x="8610600" y="6356350"/>
            <a:ext cx="2743200" cy="365125"/>
          </a:xfrm>
          <a:prstGeom prst="rect">
            <a:avLst/>
          </a:prstGeom>
        </p:spPr>
        <p:txBody>
          <a:bodyPr/>
          <a:lstStyle/>
          <a:p>
            <a:fld id="{5E5C7EE2-31D9-401F-BC16-5130A150CE75}" type="slidenum">
              <a:rPr lang="en-GB" smtClean="0"/>
              <a:t>‹#›</a:t>
            </a:fld>
            <a:endParaRPr lang="en-GB"/>
          </a:p>
        </p:txBody>
      </p:sp>
    </p:spTree>
    <p:extLst>
      <p:ext uri="{BB962C8B-B14F-4D97-AF65-F5344CB8AC3E}">
        <p14:creationId xmlns:p14="http://schemas.microsoft.com/office/powerpoint/2010/main" val="9844247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775729-BE41-CAA3-EAD1-327A5D6E5629}"/>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D5B6670-17D2-7BDA-7F8C-54D5054E93B4}"/>
              </a:ext>
            </a:extLst>
          </p:cNvPr>
          <p:cNvSpPr>
            <a:spLocks noGrp="1"/>
          </p:cNvSpPr>
          <p:nvPr>
            <p:ph idx="1"/>
          </p:nvPr>
        </p:nvSpPr>
        <p:spPr>
          <a:xfrm>
            <a:off x="838200" y="1825625"/>
            <a:ext cx="10515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97528D6-1E57-8DE1-4BEA-2C7192848409}"/>
              </a:ext>
            </a:extLst>
          </p:cNvPr>
          <p:cNvSpPr>
            <a:spLocks noGrp="1"/>
          </p:cNvSpPr>
          <p:nvPr>
            <p:ph type="dt" sz="half" idx="10"/>
          </p:nvPr>
        </p:nvSpPr>
        <p:spPr>
          <a:xfrm>
            <a:off x="838200" y="6356350"/>
            <a:ext cx="2743200" cy="365125"/>
          </a:xfrm>
          <a:prstGeom prst="rect">
            <a:avLst/>
          </a:prstGeom>
        </p:spPr>
        <p:txBody>
          <a:bodyPr/>
          <a:lstStyle/>
          <a:p>
            <a:fld id="{8B431186-3897-4588-A16F-07EBF0008E90}" type="datetimeFigureOut">
              <a:rPr lang="en-GB" smtClean="0"/>
              <a:t>11/01/2024</a:t>
            </a:fld>
            <a:endParaRPr lang="en-GB"/>
          </a:p>
        </p:txBody>
      </p:sp>
      <p:sp>
        <p:nvSpPr>
          <p:cNvPr id="5" name="Footer Placeholder 4">
            <a:extLst>
              <a:ext uri="{FF2B5EF4-FFF2-40B4-BE49-F238E27FC236}">
                <a16:creationId xmlns:a16="http://schemas.microsoft.com/office/drawing/2014/main" id="{6CBE8B83-ACB0-BA14-54E4-1FC6DB3ECBA5}"/>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246DC66E-478D-807F-CDBF-26C5BA99125D}"/>
              </a:ext>
            </a:extLst>
          </p:cNvPr>
          <p:cNvSpPr>
            <a:spLocks noGrp="1"/>
          </p:cNvSpPr>
          <p:nvPr>
            <p:ph type="sldNum" sz="quarter" idx="12"/>
          </p:nvPr>
        </p:nvSpPr>
        <p:spPr>
          <a:xfrm>
            <a:off x="8610600" y="6356350"/>
            <a:ext cx="2743200" cy="365125"/>
          </a:xfrm>
          <a:prstGeom prst="rect">
            <a:avLst/>
          </a:prstGeom>
        </p:spPr>
        <p:txBody>
          <a:bodyPr/>
          <a:lstStyle/>
          <a:p>
            <a:fld id="{5E5C7EE2-31D9-401F-BC16-5130A150CE75}" type="slidenum">
              <a:rPr lang="en-GB" smtClean="0"/>
              <a:t>‹#›</a:t>
            </a:fld>
            <a:endParaRPr lang="en-GB"/>
          </a:p>
        </p:txBody>
      </p:sp>
    </p:spTree>
    <p:extLst>
      <p:ext uri="{BB962C8B-B14F-4D97-AF65-F5344CB8AC3E}">
        <p14:creationId xmlns:p14="http://schemas.microsoft.com/office/powerpoint/2010/main" val="35864818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9DD0ED-6DC7-0299-DABC-A1B3399E9B00}"/>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2063BF38-0798-13BC-EFA9-5BDA96AF5E5F}"/>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39B5FDF-2546-DCFB-18C3-4B59547AA844}"/>
              </a:ext>
            </a:extLst>
          </p:cNvPr>
          <p:cNvSpPr>
            <a:spLocks noGrp="1"/>
          </p:cNvSpPr>
          <p:nvPr>
            <p:ph type="dt" sz="half" idx="10"/>
          </p:nvPr>
        </p:nvSpPr>
        <p:spPr>
          <a:xfrm>
            <a:off x="838200" y="6356350"/>
            <a:ext cx="2743200" cy="365125"/>
          </a:xfrm>
          <a:prstGeom prst="rect">
            <a:avLst/>
          </a:prstGeom>
        </p:spPr>
        <p:txBody>
          <a:bodyPr/>
          <a:lstStyle/>
          <a:p>
            <a:fld id="{8B431186-3897-4588-A16F-07EBF0008E90}" type="datetimeFigureOut">
              <a:rPr lang="en-GB" smtClean="0"/>
              <a:t>11/01/2024</a:t>
            </a:fld>
            <a:endParaRPr lang="en-GB"/>
          </a:p>
        </p:txBody>
      </p:sp>
      <p:sp>
        <p:nvSpPr>
          <p:cNvPr id="5" name="Footer Placeholder 4">
            <a:extLst>
              <a:ext uri="{FF2B5EF4-FFF2-40B4-BE49-F238E27FC236}">
                <a16:creationId xmlns:a16="http://schemas.microsoft.com/office/drawing/2014/main" id="{709C3501-FE42-020E-0D4F-FDA5A3EFE87F}"/>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DCF73849-6930-237C-3A96-E275BDC604BE}"/>
              </a:ext>
            </a:extLst>
          </p:cNvPr>
          <p:cNvSpPr>
            <a:spLocks noGrp="1"/>
          </p:cNvSpPr>
          <p:nvPr>
            <p:ph type="sldNum" sz="quarter" idx="12"/>
          </p:nvPr>
        </p:nvSpPr>
        <p:spPr>
          <a:xfrm>
            <a:off x="8610600" y="6356350"/>
            <a:ext cx="2743200" cy="365125"/>
          </a:xfrm>
          <a:prstGeom prst="rect">
            <a:avLst/>
          </a:prstGeom>
        </p:spPr>
        <p:txBody>
          <a:bodyPr/>
          <a:lstStyle/>
          <a:p>
            <a:fld id="{5E5C7EE2-31D9-401F-BC16-5130A150CE75}" type="slidenum">
              <a:rPr lang="en-GB" smtClean="0"/>
              <a:t>‹#›</a:t>
            </a:fld>
            <a:endParaRPr lang="en-GB"/>
          </a:p>
        </p:txBody>
      </p:sp>
    </p:spTree>
    <p:extLst>
      <p:ext uri="{BB962C8B-B14F-4D97-AF65-F5344CB8AC3E}">
        <p14:creationId xmlns:p14="http://schemas.microsoft.com/office/powerpoint/2010/main" val="11536657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3E017E-B347-3443-7F71-4E0C3207B6AA}"/>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FCE4559-10B6-8D6C-B95D-9B47668A5F7F}"/>
              </a:ext>
            </a:extLst>
          </p:cNvPr>
          <p:cNvSpPr>
            <a:spLocks noGrp="1"/>
          </p:cNvSpPr>
          <p:nvPr>
            <p:ph sz="half" idx="1"/>
          </p:nvPr>
        </p:nvSpPr>
        <p:spPr>
          <a:xfrm>
            <a:off x="838200" y="1825625"/>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FC9F1734-CA13-F048-478A-9B2F02A7FEBC}"/>
              </a:ext>
            </a:extLst>
          </p:cNvPr>
          <p:cNvSpPr>
            <a:spLocks noGrp="1"/>
          </p:cNvSpPr>
          <p:nvPr>
            <p:ph sz="half" idx="2"/>
          </p:nvPr>
        </p:nvSpPr>
        <p:spPr>
          <a:xfrm>
            <a:off x="6172200" y="1825625"/>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3502ECB6-66F0-8EAC-0089-1D3675B9C937}"/>
              </a:ext>
            </a:extLst>
          </p:cNvPr>
          <p:cNvSpPr>
            <a:spLocks noGrp="1"/>
          </p:cNvSpPr>
          <p:nvPr>
            <p:ph type="dt" sz="half" idx="10"/>
          </p:nvPr>
        </p:nvSpPr>
        <p:spPr>
          <a:xfrm>
            <a:off x="838200" y="6356350"/>
            <a:ext cx="2743200" cy="365125"/>
          </a:xfrm>
          <a:prstGeom prst="rect">
            <a:avLst/>
          </a:prstGeom>
        </p:spPr>
        <p:txBody>
          <a:bodyPr/>
          <a:lstStyle/>
          <a:p>
            <a:fld id="{8B431186-3897-4588-A16F-07EBF0008E90}" type="datetimeFigureOut">
              <a:rPr lang="en-GB" smtClean="0"/>
              <a:t>11/01/2024</a:t>
            </a:fld>
            <a:endParaRPr lang="en-GB"/>
          </a:p>
        </p:txBody>
      </p:sp>
      <p:sp>
        <p:nvSpPr>
          <p:cNvPr id="6" name="Footer Placeholder 5">
            <a:extLst>
              <a:ext uri="{FF2B5EF4-FFF2-40B4-BE49-F238E27FC236}">
                <a16:creationId xmlns:a16="http://schemas.microsoft.com/office/drawing/2014/main" id="{E89457D0-684F-6163-682C-7F8E3BFA5A9F}"/>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211B4C9A-2078-6991-9A09-7E3A025C9663}"/>
              </a:ext>
            </a:extLst>
          </p:cNvPr>
          <p:cNvSpPr>
            <a:spLocks noGrp="1"/>
          </p:cNvSpPr>
          <p:nvPr>
            <p:ph type="sldNum" sz="quarter" idx="12"/>
          </p:nvPr>
        </p:nvSpPr>
        <p:spPr>
          <a:xfrm>
            <a:off x="8610600" y="6356350"/>
            <a:ext cx="2743200" cy="365125"/>
          </a:xfrm>
          <a:prstGeom prst="rect">
            <a:avLst/>
          </a:prstGeom>
        </p:spPr>
        <p:txBody>
          <a:bodyPr/>
          <a:lstStyle/>
          <a:p>
            <a:fld id="{5E5C7EE2-31D9-401F-BC16-5130A150CE75}" type="slidenum">
              <a:rPr lang="en-GB" smtClean="0"/>
              <a:t>‹#›</a:t>
            </a:fld>
            <a:endParaRPr lang="en-GB"/>
          </a:p>
        </p:txBody>
      </p:sp>
    </p:spTree>
    <p:extLst>
      <p:ext uri="{BB962C8B-B14F-4D97-AF65-F5344CB8AC3E}">
        <p14:creationId xmlns:p14="http://schemas.microsoft.com/office/powerpoint/2010/main" val="28605079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17D6AD-F704-FEC9-19A3-C6DD230C1BF9}"/>
              </a:ext>
            </a:extLst>
          </p:cNvPr>
          <p:cNvSpPr>
            <a:spLocks noGrp="1"/>
          </p:cNvSpPr>
          <p:nvPr>
            <p:ph type="title"/>
          </p:nvPr>
        </p:nvSpPr>
        <p:spPr>
          <a:xfrm>
            <a:off x="839788" y="365125"/>
            <a:ext cx="10515600" cy="1325563"/>
          </a:xfrm>
          <a:prstGeom prst="rect">
            <a:avLst/>
          </a:prstGeo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AD9F75FC-258E-B23A-C40F-8F19E485AB01}"/>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FCD7909-5016-CB48-99F7-2349432EB477}"/>
              </a:ext>
            </a:extLst>
          </p:cNvPr>
          <p:cNvSpPr>
            <a:spLocks noGrp="1"/>
          </p:cNvSpPr>
          <p:nvPr>
            <p:ph sz="half" idx="2"/>
          </p:nvPr>
        </p:nvSpPr>
        <p:spPr>
          <a:xfrm>
            <a:off x="839788"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33148CE7-B6DF-2C29-F5B6-3E13B9A64841}"/>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BAA6CE5-B298-36E6-20C9-3B41DC743FE2}"/>
              </a:ext>
            </a:extLst>
          </p:cNvPr>
          <p:cNvSpPr>
            <a:spLocks noGrp="1"/>
          </p:cNvSpPr>
          <p:nvPr>
            <p:ph sz="quarter" idx="4"/>
          </p:nvPr>
        </p:nvSpPr>
        <p:spPr>
          <a:xfrm>
            <a:off x="6172200"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BA58C7A7-0A3D-5A68-19D1-43C565475C9F}"/>
              </a:ext>
            </a:extLst>
          </p:cNvPr>
          <p:cNvSpPr>
            <a:spLocks noGrp="1"/>
          </p:cNvSpPr>
          <p:nvPr>
            <p:ph type="dt" sz="half" idx="10"/>
          </p:nvPr>
        </p:nvSpPr>
        <p:spPr>
          <a:xfrm>
            <a:off x="838200" y="6356350"/>
            <a:ext cx="2743200" cy="365125"/>
          </a:xfrm>
          <a:prstGeom prst="rect">
            <a:avLst/>
          </a:prstGeom>
        </p:spPr>
        <p:txBody>
          <a:bodyPr/>
          <a:lstStyle/>
          <a:p>
            <a:fld id="{8B431186-3897-4588-A16F-07EBF0008E90}" type="datetimeFigureOut">
              <a:rPr lang="en-GB" smtClean="0"/>
              <a:t>11/01/2024</a:t>
            </a:fld>
            <a:endParaRPr lang="en-GB"/>
          </a:p>
        </p:txBody>
      </p:sp>
      <p:sp>
        <p:nvSpPr>
          <p:cNvPr id="8" name="Footer Placeholder 7">
            <a:extLst>
              <a:ext uri="{FF2B5EF4-FFF2-40B4-BE49-F238E27FC236}">
                <a16:creationId xmlns:a16="http://schemas.microsoft.com/office/drawing/2014/main" id="{12B8B602-555A-1D23-9104-3A966D759AFD}"/>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9" name="Slide Number Placeholder 8">
            <a:extLst>
              <a:ext uri="{FF2B5EF4-FFF2-40B4-BE49-F238E27FC236}">
                <a16:creationId xmlns:a16="http://schemas.microsoft.com/office/drawing/2014/main" id="{7336014E-7CFD-BF59-4090-8D7737E58038}"/>
              </a:ext>
            </a:extLst>
          </p:cNvPr>
          <p:cNvSpPr>
            <a:spLocks noGrp="1"/>
          </p:cNvSpPr>
          <p:nvPr>
            <p:ph type="sldNum" sz="quarter" idx="12"/>
          </p:nvPr>
        </p:nvSpPr>
        <p:spPr>
          <a:xfrm>
            <a:off x="8610600" y="6356350"/>
            <a:ext cx="2743200" cy="365125"/>
          </a:xfrm>
          <a:prstGeom prst="rect">
            <a:avLst/>
          </a:prstGeom>
        </p:spPr>
        <p:txBody>
          <a:bodyPr/>
          <a:lstStyle/>
          <a:p>
            <a:fld id="{5E5C7EE2-31D9-401F-BC16-5130A150CE75}" type="slidenum">
              <a:rPr lang="en-GB" smtClean="0"/>
              <a:t>‹#›</a:t>
            </a:fld>
            <a:endParaRPr lang="en-GB"/>
          </a:p>
        </p:txBody>
      </p:sp>
    </p:spTree>
    <p:extLst>
      <p:ext uri="{BB962C8B-B14F-4D97-AF65-F5344CB8AC3E}">
        <p14:creationId xmlns:p14="http://schemas.microsoft.com/office/powerpoint/2010/main" val="29452710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615875-723D-59C8-47A6-8CB52223B4DE}"/>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D35E2BA1-7A6C-37F4-FD4B-E8551E40FA45}"/>
              </a:ext>
            </a:extLst>
          </p:cNvPr>
          <p:cNvSpPr>
            <a:spLocks noGrp="1"/>
          </p:cNvSpPr>
          <p:nvPr>
            <p:ph type="dt" sz="half" idx="10"/>
          </p:nvPr>
        </p:nvSpPr>
        <p:spPr>
          <a:xfrm>
            <a:off x="838200" y="6356350"/>
            <a:ext cx="2743200" cy="365125"/>
          </a:xfrm>
          <a:prstGeom prst="rect">
            <a:avLst/>
          </a:prstGeom>
        </p:spPr>
        <p:txBody>
          <a:bodyPr/>
          <a:lstStyle/>
          <a:p>
            <a:fld id="{8B431186-3897-4588-A16F-07EBF0008E90}" type="datetimeFigureOut">
              <a:rPr lang="en-GB" smtClean="0"/>
              <a:t>11/01/2024</a:t>
            </a:fld>
            <a:endParaRPr lang="en-GB"/>
          </a:p>
        </p:txBody>
      </p:sp>
      <p:sp>
        <p:nvSpPr>
          <p:cNvPr id="4" name="Footer Placeholder 3">
            <a:extLst>
              <a:ext uri="{FF2B5EF4-FFF2-40B4-BE49-F238E27FC236}">
                <a16:creationId xmlns:a16="http://schemas.microsoft.com/office/drawing/2014/main" id="{776EF5C4-4D8B-D14A-73B2-EA6DE2EA924D}"/>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5" name="Slide Number Placeholder 4">
            <a:extLst>
              <a:ext uri="{FF2B5EF4-FFF2-40B4-BE49-F238E27FC236}">
                <a16:creationId xmlns:a16="http://schemas.microsoft.com/office/drawing/2014/main" id="{4E76529A-BA17-CBDE-0B6D-74E4188282E4}"/>
              </a:ext>
            </a:extLst>
          </p:cNvPr>
          <p:cNvSpPr>
            <a:spLocks noGrp="1"/>
          </p:cNvSpPr>
          <p:nvPr>
            <p:ph type="sldNum" sz="quarter" idx="12"/>
          </p:nvPr>
        </p:nvSpPr>
        <p:spPr>
          <a:xfrm>
            <a:off x="8610600" y="6356350"/>
            <a:ext cx="2743200" cy="365125"/>
          </a:xfrm>
          <a:prstGeom prst="rect">
            <a:avLst/>
          </a:prstGeom>
        </p:spPr>
        <p:txBody>
          <a:bodyPr/>
          <a:lstStyle/>
          <a:p>
            <a:fld id="{5E5C7EE2-31D9-401F-BC16-5130A150CE75}" type="slidenum">
              <a:rPr lang="en-GB" smtClean="0"/>
              <a:t>‹#›</a:t>
            </a:fld>
            <a:endParaRPr lang="en-GB"/>
          </a:p>
        </p:txBody>
      </p:sp>
    </p:spTree>
    <p:extLst>
      <p:ext uri="{BB962C8B-B14F-4D97-AF65-F5344CB8AC3E}">
        <p14:creationId xmlns:p14="http://schemas.microsoft.com/office/powerpoint/2010/main" val="31227063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0872B65-ECF1-200A-4B7C-A09243774616}"/>
              </a:ext>
            </a:extLst>
          </p:cNvPr>
          <p:cNvSpPr>
            <a:spLocks noGrp="1"/>
          </p:cNvSpPr>
          <p:nvPr>
            <p:ph type="dt" sz="half" idx="10"/>
          </p:nvPr>
        </p:nvSpPr>
        <p:spPr>
          <a:xfrm>
            <a:off x="838200" y="6356350"/>
            <a:ext cx="2743200" cy="365125"/>
          </a:xfrm>
          <a:prstGeom prst="rect">
            <a:avLst/>
          </a:prstGeom>
        </p:spPr>
        <p:txBody>
          <a:bodyPr/>
          <a:lstStyle/>
          <a:p>
            <a:fld id="{8B431186-3897-4588-A16F-07EBF0008E90}" type="datetimeFigureOut">
              <a:rPr lang="en-GB" smtClean="0"/>
              <a:t>11/01/2024</a:t>
            </a:fld>
            <a:endParaRPr lang="en-GB"/>
          </a:p>
        </p:txBody>
      </p:sp>
      <p:sp>
        <p:nvSpPr>
          <p:cNvPr id="3" name="Footer Placeholder 2">
            <a:extLst>
              <a:ext uri="{FF2B5EF4-FFF2-40B4-BE49-F238E27FC236}">
                <a16:creationId xmlns:a16="http://schemas.microsoft.com/office/drawing/2014/main" id="{549A82E9-96A5-E621-B86D-FCC6BA335EE1}"/>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4" name="Slide Number Placeholder 3">
            <a:extLst>
              <a:ext uri="{FF2B5EF4-FFF2-40B4-BE49-F238E27FC236}">
                <a16:creationId xmlns:a16="http://schemas.microsoft.com/office/drawing/2014/main" id="{DA0D8285-6ACF-2963-C15B-C961F06ED91B}"/>
              </a:ext>
            </a:extLst>
          </p:cNvPr>
          <p:cNvSpPr>
            <a:spLocks noGrp="1"/>
          </p:cNvSpPr>
          <p:nvPr>
            <p:ph type="sldNum" sz="quarter" idx="12"/>
          </p:nvPr>
        </p:nvSpPr>
        <p:spPr>
          <a:xfrm>
            <a:off x="8610600" y="6356350"/>
            <a:ext cx="2743200" cy="365125"/>
          </a:xfrm>
          <a:prstGeom prst="rect">
            <a:avLst/>
          </a:prstGeom>
        </p:spPr>
        <p:txBody>
          <a:bodyPr/>
          <a:lstStyle/>
          <a:p>
            <a:fld id="{5E5C7EE2-31D9-401F-BC16-5130A150CE75}" type="slidenum">
              <a:rPr lang="en-GB" smtClean="0"/>
              <a:t>‹#›</a:t>
            </a:fld>
            <a:endParaRPr lang="en-GB"/>
          </a:p>
        </p:txBody>
      </p:sp>
    </p:spTree>
    <p:extLst>
      <p:ext uri="{BB962C8B-B14F-4D97-AF65-F5344CB8AC3E}">
        <p14:creationId xmlns:p14="http://schemas.microsoft.com/office/powerpoint/2010/main" val="25947707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A4D2AE-BAE2-A758-36A9-DC703589D7FF}"/>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80DC524F-D129-3570-EB80-35F6C63B40A3}"/>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22F7A30D-F2E0-B6E9-3406-28086A6DFF86}"/>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1AAE42C-CC79-634C-DBC7-DAFB87E62E21}"/>
              </a:ext>
            </a:extLst>
          </p:cNvPr>
          <p:cNvSpPr>
            <a:spLocks noGrp="1"/>
          </p:cNvSpPr>
          <p:nvPr>
            <p:ph type="dt" sz="half" idx="10"/>
          </p:nvPr>
        </p:nvSpPr>
        <p:spPr>
          <a:xfrm>
            <a:off x="838200" y="6356350"/>
            <a:ext cx="2743200" cy="365125"/>
          </a:xfrm>
          <a:prstGeom prst="rect">
            <a:avLst/>
          </a:prstGeom>
        </p:spPr>
        <p:txBody>
          <a:bodyPr/>
          <a:lstStyle/>
          <a:p>
            <a:fld id="{8B431186-3897-4588-A16F-07EBF0008E90}" type="datetimeFigureOut">
              <a:rPr lang="en-GB" smtClean="0"/>
              <a:t>11/01/2024</a:t>
            </a:fld>
            <a:endParaRPr lang="en-GB"/>
          </a:p>
        </p:txBody>
      </p:sp>
      <p:sp>
        <p:nvSpPr>
          <p:cNvPr id="6" name="Footer Placeholder 5">
            <a:extLst>
              <a:ext uri="{FF2B5EF4-FFF2-40B4-BE49-F238E27FC236}">
                <a16:creationId xmlns:a16="http://schemas.microsoft.com/office/drawing/2014/main" id="{E07ABBF1-48C2-BED0-2BC3-65D927D8DEC2}"/>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6E40FDEF-61CE-5ECE-8F74-987B33FB0E65}"/>
              </a:ext>
            </a:extLst>
          </p:cNvPr>
          <p:cNvSpPr>
            <a:spLocks noGrp="1"/>
          </p:cNvSpPr>
          <p:nvPr>
            <p:ph type="sldNum" sz="quarter" idx="12"/>
          </p:nvPr>
        </p:nvSpPr>
        <p:spPr>
          <a:xfrm>
            <a:off x="8610600" y="6356350"/>
            <a:ext cx="2743200" cy="365125"/>
          </a:xfrm>
          <a:prstGeom prst="rect">
            <a:avLst/>
          </a:prstGeom>
        </p:spPr>
        <p:txBody>
          <a:bodyPr/>
          <a:lstStyle/>
          <a:p>
            <a:fld id="{5E5C7EE2-31D9-401F-BC16-5130A150CE75}" type="slidenum">
              <a:rPr lang="en-GB" smtClean="0"/>
              <a:t>‹#›</a:t>
            </a:fld>
            <a:endParaRPr lang="en-GB"/>
          </a:p>
        </p:txBody>
      </p:sp>
    </p:spTree>
    <p:extLst>
      <p:ext uri="{BB962C8B-B14F-4D97-AF65-F5344CB8AC3E}">
        <p14:creationId xmlns:p14="http://schemas.microsoft.com/office/powerpoint/2010/main" val="8890406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B0FB1A-C96F-E426-C634-93ECDBE0AE56}"/>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910CA57B-4CB9-A666-48E3-E87B8C49FA2B}"/>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E0D4E888-612C-716B-EFCE-DA1E2E233069}"/>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98434A7-F4DE-263F-E2E1-0FD7B008B034}"/>
              </a:ext>
            </a:extLst>
          </p:cNvPr>
          <p:cNvSpPr>
            <a:spLocks noGrp="1"/>
          </p:cNvSpPr>
          <p:nvPr>
            <p:ph type="dt" sz="half" idx="10"/>
          </p:nvPr>
        </p:nvSpPr>
        <p:spPr>
          <a:xfrm>
            <a:off x="838200" y="6356350"/>
            <a:ext cx="2743200" cy="365125"/>
          </a:xfrm>
          <a:prstGeom prst="rect">
            <a:avLst/>
          </a:prstGeom>
        </p:spPr>
        <p:txBody>
          <a:bodyPr/>
          <a:lstStyle/>
          <a:p>
            <a:fld id="{8B431186-3897-4588-A16F-07EBF0008E90}" type="datetimeFigureOut">
              <a:rPr lang="en-GB" smtClean="0"/>
              <a:t>11/01/2024</a:t>
            </a:fld>
            <a:endParaRPr lang="en-GB"/>
          </a:p>
        </p:txBody>
      </p:sp>
      <p:sp>
        <p:nvSpPr>
          <p:cNvPr id="6" name="Footer Placeholder 5">
            <a:extLst>
              <a:ext uri="{FF2B5EF4-FFF2-40B4-BE49-F238E27FC236}">
                <a16:creationId xmlns:a16="http://schemas.microsoft.com/office/drawing/2014/main" id="{484F299F-F6DA-5F37-8583-B364EB94086C}"/>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0980D818-F497-CB2C-0179-942C08DECEAA}"/>
              </a:ext>
            </a:extLst>
          </p:cNvPr>
          <p:cNvSpPr>
            <a:spLocks noGrp="1"/>
          </p:cNvSpPr>
          <p:nvPr>
            <p:ph type="sldNum" sz="quarter" idx="12"/>
          </p:nvPr>
        </p:nvSpPr>
        <p:spPr>
          <a:xfrm>
            <a:off x="8610600" y="6356350"/>
            <a:ext cx="2743200" cy="365125"/>
          </a:xfrm>
          <a:prstGeom prst="rect">
            <a:avLst/>
          </a:prstGeom>
        </p:spPr>
        <p:txBody>
          <a:bodyPr/>
          <a:lstStyle/>
          <a:p>
            <a:fld id="{5E5C7EE2-31D9-401F-BC16-5130A150CE75}" type="slidenum">
              <a:rPr lang="en-GB" smtClean="0"/>
              <a:t>‹#›</a:t>
            </a:fld>
            <a:endParaRPr lang="en-GB"/>
          </a:p>
        </p:txBody>
      </p:sp>
    </p:spTree>
    <p:extLst>
      <p:ext uri="{BB962C8B-B14F-4D97-AF65-F5344CB8AC3E}">
        <p14:creationId xmlns:p14="http://schemas.microsoft.com/office/powerpoint/2010/main" val="41418458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2" descr="ArtStation - cool guy">
            <a:extLst>
              <a:ext uri="{FF2B5EF4-FFF2-40B4-BE49-F238E27FC236}">
                <a16:creationId xmlns:a16="http://schemas.microsoft.com/office/drawing/2014/main" id="{E99F1E0B-5AFD-0C9B-43F9-B0F1BFA95C93}"/>
              </a:ext>
            </a:extLst>
          </p:cNvPr>
          <p:cNvPicPr>
            <a:picLocks noChangeAspect="1" noChangeArrowheads="1"/>
          </p:cNvPicPr>
          <p:nvPr userDrawn="1"/>
        </p:nvPicPr>
        <p:blipFill rotWithShape="1">
          <a:blip r:embed="rId13">
            <a:alphaModFix amt="20000"/>
            <a:extLst>
              <a:ext uri="{28A0092B-C50C-407E-A947-70E740481C1C}">
                <a14:useLocalDpi xmlns:a14="http://schemas.microsoft.com/office/drawing/2010/main" val="0"/>
              </a:ext>
            </a:extLst>
          </a:blip>
          <a:srcRect r="6702"/>
          <a:stretch/>
        </p:blipFill>
        <p:spPr bwMode="auto">
          <a:xfrm>
            <a:off x="0" y="0"/>
            <a:ext cx="12191999"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954127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8.tmp"/><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tmp"/><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7.tmp"/><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73A34A50-E550-AB5C-7CFB-74501E693A35}"/>
              </a:ext>
            </a:extLst>
          </p:cNvPr>
          <p:cNvSpPr/>
          <p:nvPr/>
        </p:nvSpPr>
        <p:spPr>
          <a:xfrm>
            <a:off x="965791" y="1431298"/>
            <a:ext cx="10260418" cy="1860698"/>
          </a:xfrm>
          <a:prstGeom prst="rect">
            <a:avLst/>
          </a:prstGeom>
          <a:solidFill>
            <a:schemeClr val="bg1"/>
          </a:solidFill>
          <a:ln w="19050">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5400" dirty="0">
                <a:solidFill>
                  <a:schemeClr val="tx1"/>
                </a:solidFill>
                <a:latin typeface="Segoe UI Black" panose="020B0A02040204020203" pitchFamily="34" charset="0"/>
                <a:ea typeface="Segoe UI Black" panose="020B0A02040204020203" pitchFamily="34" charset="0"/>
                <a:cs typeface="ADLaM Display" panose="020F0502020204030204" pitchFamily="2" charset="0"/>
              </a:rPr>
              <a:t>Lesson 6:</a:t>
            </a:r>
          </a:p>
          <a:p>
            <a:pPr algn="ctr"/>
            <a:r>
              <a:rPr lang="en-GB" sz="5400" dirty="0">
                <a:solidFill>
                  <a:schemeClr val="tx1"/>
                </a:solidFill>
                <a:latin typeface="Segoe UI Black" panose="020B0A02040204020203" pitchFamily="34" charset="0"/>
                <a:ea typeface="Segoe UI Black" panose="020B0A02040204020203" pitchFamily="34" charset="0"/>
                <a:cs typeface="ADLaM Display" panose="020F0502020204030204" pitchFamily="2" charset="0"/>
              </a:rPr>
              <a:t>Idea generation</a:t>
            </a:r>
          </a:p>
        </p:txBody>
      </p:sp>
      <p:sp>
        <p:nvSpPr>
          <p:cNvPr id="7" name="Rectangle 6">
            <a:extLst>
              <a:ext uri="{FF2B5EF4-FFF2-40B4-BE49-F238E27FC236}">
                <a16:creationId xmlns:a16="http://schemas.microsoft.com/office/drawing/2014/main" id="{50061F25-45D4-6CB8-CC77-4644148DD586}"/>
              </a:ext>
            </a:extLst>
          </p:cNvPr>
          <p:cNvSpPr/>
          <p:nvPr/>
        </p:nvSpPr>
        <p:spPr>
          <a:xfrm>
            <a:off x="965791" y="3614064"/>
            <a:ext cx="10260418" cy="521883"/>
          </a:xfrm>
          <a:prstGeom prst="rect">
            <a:avLst/>
          </a:prstGeom>
          <a:solidFill>
            <a:srgbClr val="002060"/>
          </a:solidFill>
          <a:ln w="28575">
            <a:solidFill>
              <a:srgbClr val="002060"/>
            </a:solidFill>
          </a:ln>
        </p:spPr>
        <p:style>
          <a:lnRef idx="3">
            <a:schemeClr val="lt1"/>
          </a:lnRef>
          <a:fillRef idx="1">
            <a:schemeClr val="accent4"/>
          </a:fillRef>
          <a:effectRef idx="1">
            <a:schemeClr val="accent4"/>
          </a:effectRef>
          <a:fontRef idx="minor">
            <a:schemeClr val="lt1"/>
          </a:fontRef>
        </p:style>
        <p:txBody>
          <a:bodyPr rtlCol="0" anchor="ctr"/>
          <a:lstStyle/>
          <a:p>
            <a:pPr algn="ctr"/>
            <a:r>
              <a:rPr lang="en-GB" sz="3200" dirty="0">
                <a:solidFill>
                  <a:schemeClr val="bg1"/>
                </a:solidFill>
                <a:latin typeface="Segoe UI Black" panose="020B0A02040204020203" pitchFamily="34" charset="0"/>
                <a:ea typeface="Segoe UI Black" panose="020B0A02040204020203" pitchFamily="34" charset="0"/>
                <a:cs typeface="ADLaM Display" panose="02010000000000000000" pitchFamily="2" charset="0"/>
              </a:rPr>
              <a:t>R096: Animation with audio</a:t>
            </a:r>
          </a:p>
        </p:txBody>
      </p:sp>
      <p:sp>
        <p:nvSpPr>
          <p:cNvPr id="8" name="Rectangle 7">
            <a:extLst>
              <a:ext uri="{FF2B5EF4-FFF2-40B4-BE49-F238E27FC236}">
                <a16:creationId xmlns:a16="http://schemas.microsoft.com/office/drawing/2014/main" id="{F9449F2C-B7BB-0629-8F7F-5F89A4CDE3B9}"/>
              </a:ext>
            </a:extLst>
          </p:cNvPr>
          <p:cNvSpPr/>
          <p:nvPr/>
        </p:nvSpPr>
        <p:spPr>
          <a:xfrm>
            <a:off x="0" y="6300156"/>
            <a:ext cx="12192000" cy="557844"/>
          </a:xfrm>
          <a:prstGeom prst="rect">
            <a:avLst/>
          </a:prstGeom>
          <a:solidFill>
            <a:srgbClr val="002060"/>
          </a:solidFill>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descr="A white text on a black background&#10;&#10;Description automatically generated">
            <a:extLst>
              <a:ext uri="{FF2B5EF4-FFF2-40B4-BE49-F238E27FC236}">
                <a16:creationId xmlns:a16="http://schemas.microsoft.com/office/drawing/2014/main" id="{71547961-F218-8D52-1A4E-2720E8C8F63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077" y="6300156"/>
            <a:ext cx="1013709" cy="536438"/>
          </a:xfrm>
          <a:prstGeom prst="rect">
            <a:avLst/>
          </a:prstGeom>
        </p:spPr>
      </p:pic>
      <p:sp>
        <p:nvSpPr>
          <p:cNvPr id="10" name="TextBox 9">
            <a:extLst>
              <a:ext uri="{FF2B5EF4-FFF2-40B4-BE49-F238E27FC236}">
                <a16:creationId xmlns:a16="http://schemas.microsoft.com/office/drawing/2014/main" id="{980B797D-73D7-A37C-5D25-2D0B20E4925F}"/>
              </a:ext>
            </a:extLst>
          </p:cNvPr>
          <p:cNvSpPr txBox="1"/>
          <p:nvPr/>
        </p:nvSpPr>
        <p:spPr>
          <a:xfrm>
            <a:off x="8602699" y="6403305"/>
            <a:ext cx="3230525" cy="369332"/>
          </a:xfrm>
          <a:prstGeom prst="rect">
            <a:avLst/>
          </a:prstGeom>
          <a:noFill/>
        </p:spPr>
        <p:txBody>
          <a:bodyPr wrap="square" rtlCol="0">
            <a:spAutoFit/>
          </a:bodyPr>
          <a:lstStyle/>
          <a:p>
            <a:r>
              <a:rPr lang="en-GB" dirty="0">
                <a:solidFill>
                  <a:schemeClr val="bg1"/>
                </a:solidFill>
                <a:latin typeface="Segoe UI Variable Display Semib" pitchFamily="2" charset="0"/>
                <a:ea typeface="ADLaM Display" panose="02010000000000000000" pitchFamily="2" charset="0"/>
                <a:cs typeface="ADLaM Display" panose="02010000000000000000" pitchFamily="2" charset="0"/>
              </a:rPr>
              <a:t>www.mysimplyteach.co.uk</a:t>
            </a:r>
          </a:p>
        </p:txBody>
      </p:sp>
      <p:sp>
        <p:nvSpPr>
          <p:cNvPr id="11" name="TextBox 10">
            <a:extLst>
              <a:ext uri="{FF2B5EF4-FFF2-40B4-BE49-F238E27FC236}">
                <a16:creationId xmlns:a16="http://schemas.microsoft.com/office/drawing/2014/main" id="{1B70F6C0-C893-D18C-B4AE-189A1FCD0A7C}"/>
              </a:ext>
            </a:extLst>
          </p:cNvPr>
          <p:cNvSpPr txBox="1"/>
          <p:nvPr/>
        </p:nvSpPr>
        <p:spPr>
          <a:xfrm>
            <a:off x="3791393" y="6431994"/>
            <a:ext cx="4104240" cy="369332"/>
          </a:xfrm>
          <a:prstGeom prst="rect">
            <a:avLst/>
          </a:prstGeom>
          <a:noFill/>
        </p:spPr>
        <p:txBody>
          <a:bodyPr wrap="square" rtlCol="0">
            <a:spAutoFit/>
          </a:bodyPr>
          <a:lstStyle/>
          <a:p>
            <a:pPr algn="ctr"/>
            <a:r>
              <a:rPr lang="en-GB" dirty="0">
                <a:solidFill>
                  <a:schemeClr val="bg1"/>
                </a:solidFill>
                <a:latin typeface="Segoe UI Variable Display Semib" pitchFamily="2" charset="0"/>
                <a:ea typeface="ADLaM Display" panose="02010000000000000000" pitchFamily="2" charset="0"/>
                <a:cs typeface="ADLaM Display" panose="02010000000000000000" pitchFamily="2" charset="0"/>
              </a:rPr>
              <a:t>© SIMPLY TEACH 2024</a:t>
            </a:r>
          </a:p>
        </p:txBody>
      </p:sp>
      <p:pic>
        <p:nvPicPr>
          <p:cNvPr id="12" name="Picture 2" descr="Facebook Logos PNG images free download">
            <a:extLst>
              <a:ext uri="{FF2B5EF4-FFF2-40B4-BE49-F238E27FC236}">
                <a16:creationId xmlns:a16="http://schemas.microsoft.com/office/drawing/2014/main" id="{443AC5CA-5B5C-13E7-B85B-A69FD20BE6A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626775" y="6403305"/>
            <a:ext cx="412898" cy="4128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488637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190D6C8-DAC3-34B1-635D-8355A3518FAD}"/>
              </a:ext>
            </a:extLst>
          </p:cNvPr>
          <p:cNvSpPr/>
          <p:nvPr/>
        </p:nvSpPr>
        <p:spPr>
          <a:xfrm>
            <a:off x="967563" y="637953"/>
            <a:ext cx="10334846" cy="5699052"/>
          </a:xfrm>
          <a:prstGeom prst="rect">
            <a:avLst/>
          </a:prstGeom>
          <a:solidFill>
            <a:schemeClr val="bg1">
              <a:alpha val="94000"/>
            </a:schemeClr>
          </a:solidFill>
          <a:ln w="38100">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a:extLst>
              <a:ext uri="{FF2B5EF4-FFF2-40B4-BE49-F238E27FC236}">
                <a16:creationId xmlns:a16="http://schemas.microsoft.com/office/drawing/2014/main" id="{76B0B9BC-40D8-5223-9A2A-F04B3C54ED42}"/>
              </a:ext>
            </a:extLst>
          </p:cNvPr>
          <p:cNvSpPr txBox="1"/>
          <p:nvPr/>
        </p:nvSpPr>
        <p:spPr>
          <a:xfrm>
            <a:off x="1190848" y="965859"/>
            <a:ext cx="9634930" cy="646331"/>
          </a:xfrm>
          <a:prstGeom prst="rect">
            <a:avLst/>
          </a:prstGeom>
          <a:noFill/>
          <a:ln>
            <a:noFill/>
          </a:ln>
        </p:spPr>
        <p:txBody>
          <a:bodyPr wrap="square" rtlCol="0">
            <a:spAutoFit/>
          </a:bodyPr>
          <a:lstStyle/>
          <a:p>
            <a:pPr algn="ctr"/>
            <a:r>
              <a:rPr lang="en-GB" sz="3600" b="1" dirty="0">
                <a:latin typeface="Segoe UI Black" panose="020B0A02040204020203" pitchFamily="34" charset="0"/>
                <a:ea typeface="Segoe UI Black" panose="020B0A02040204020203" pitchFamily="34" charset="0"/>
                <a:cs typeface="Segoe UI" panose="020B0502040204020203" pitchFamily="34" charset="0"/>
              </a:rPr>
              <a:t>Mind map</a:t>
            </a:r>
          </a:p>
        </p:txBody>
      </p:sp>
      <p:sp>
        <p:nvSpPr>
          <p:cNvPr id="5" name="Oval 4">
            <a:extLst>
              <a:ext uri="{FF2B5EF4-FFF2-40B4-BE49-F238E27FC236}">
                <a16:creationId xmlns:a16="http://schemas.microsoft.com/office/drawing/2014/main" id="{0CDF4498-9005-7AA1-5379-C3E1C48C6185}"/>
              </a:ext>
            </a:extLst>
          </p:cNvPr>
          <p:cNvSpPr/>
          <p:nvPr/>
        </p:nvSpPr>
        <p:spPr>
          <a:xfrm>
            <a:off x="2085886" y="3212753"/>
            <a:ext cx="1434554" cy="1370678"/>
          </a:xfrm>
          <a:prstGeom prst="ellipse">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bg1"/>
                </a:solidFill>
                <a:latin typeface="Segoe UI Variable Text" pitchFamily="2" charset="0"/>
              </a:rPr>
              <a:t>Animation</a:t>
            </a:r>
          </a:p>
        </p:txBody>
      </p:sp>
      <p:sp>
        <p:nvSpPr>
          <p:cNvPr id="6" name="Oval 5">
            <a:extLst>
              <a:ext uri="{FF2B5EF4-FFF2-40B4-BE49-F238E27FC236}">
                <a16:creationId xmlns:a16="http://schemas.microsoft.com/office/drawing/2014/main" id="{D13DEFE9-4B0A-319F-12CD-4A3735F45350}"/>
              </a:ext>
            </a:extLst>
          </p:cNvPr>
          <p:cNvSpPr/>
          <p:nvPr/>
        </p:nvSpPr>
        <p:spPr>
          <a:xfrm>
            <a:off x="4890046" y="3212753"/>
            <a:ext cx="1434554" cy="1370678"/>
          </a:xfrm>
          <a:prstGeom prst="ellipse">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bg1"/>
                </a:solidFill>
                <a:latin typeface="Segoe UI Variable Text" pitchFamily="2" charset="0"/>
              </a:rPr>
              <a:t>Purpose of animation</a:t>
            </a:r>
          </a:p>
        </p:txBody>
      </p:sp>
      <p:sp>
        <p:nvSpPr>
          <p:cNvPr id="7" name="Oval 6">
            <a:extLst>
              <a:ext uri="{FF2B5EF4-FFF2-40B4-BE49-F238E27FC236}">
                <a16:creationId xmlns:a16="http://schemas.microsoft.com/office/drawing/2014/main" id="{9D2855AA-96DC-89C5-1840-AA1CC3E3BA63}"/>
              </a:ext>
            </a:extLst>
          </p:cNvPr>
          <p:cNvSpPr/>
          <p:nvPr/>
        </p:nvSpPr>
        <p:spPr>
          <a:xfrm>
            <a:off x="4890046" y="1612190"/>
            <a:ext cx="1434554" cy="1370678"/>
          </a:xfrm>
          <a:prstGeom prst="ellipse">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bg1"/>
                </a:solidFill>
                <a:latin typeface="Segoe UI Variable Text" pitchFamily="2" charset="0"/>
              </a:rPr>
              <a:t>Type of animation</a:t>
            </a:r>
          </a:p>
        </p:txBody>
      </p:sp>
      <p:sp>
        <p:nvSpPr>
          <p:cNvPr id="8" name="Oval 7">
            <a:extLst>
              <a:ext uri="{FF2B5EF4-FFF2-40B4-BE49-F238E27FC236}">
                <a16:creationId xmlns:a16="http://schemas.microsoft.com/office/drawing/2014/main" id="{8258D159-EFC0-DB38-1EC6-C2B91C6A1DFC}"/>
              </a:ext>
            </a:extLst>
          </p:cNvPr>
          <p:cNvSpPr/>
          <p:nvPr/>
        </p:nvSpPr>
        <p:spPr>
          <a:xfrm>
            <a:off x="4890046" y="4813316"/>
            <a:ext cx="1434554" cy="1370678"/>
          </a:xfrm>
          <a:prstGeom prst="ellipse">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dirty="0">
                <a:solidFill>
                  <a:schemeClr val="bg1"/>
                </a:solidFill>
                <a:latin typeface="Segoe UI Variable Text" pitchFamily="2" charset="0"/>
              </a:rPr>
              <a:t>Conventions of animation</a:t>
            </a:r>
          </a:p>
        </p:txBody>
      </p:sp>
      <p:sp>
        <p:nvSpPr>
          <p:cNvPr id="9" name="TextBox 8">
            <a:extLst>
              <a:ext uri="{FF2B5EF4-FFF2-40B4-BE49-F238E27FC236}">
                <a16:creationId xmlns:a16="http://schemas.microsoft.com/office/drawing/2014/main" id="{FB815FAA-7D27-649A-453A-611EB51D6CDF}"/>
              </a:ext>
            </a:extLst>
          </p:cNvPr>
          <p:cNvSpPr txBox="1"/>
          <p:nvPr/>
        </p:nvSpPr>
        <p:spPr>
          <a:xfrm>
            <a:off x="1803038" y="2704922"/>
            <a:ext cx="2000250" cy="338554"/>
          </a:xfrm>
          <a:prstGeom prst="rect">
            <a:avLst/>
          </a:prstGeom>
          <a:noFill/>
        </p:spPr>
        <p:txBody>
          <a:bodyPr wrap="square" rtlCol="0">
            <a:spAutoFit/>
          </a:bodyPr>
          <a:lstStyle/>
          <a:p>
            <a:pPr algn="ctr"/>
            <a:r>
              <a:rPr lang="en-GB" sz="1600" dirty="0">
                <a:latin typeface="Segoe UI Variable Text" pitchFamily="2" charset="0"/>
              </a:rPr>
              <a:t>Node</a:t>
            </a:r>
          </a:p>
        </p:txBody>
      </p:sp>
      <p:cxnSp>
        <p:nvCxnSpPr>
          <p:cNvPr id="11" name="Straight Connector 10">
            <a:extLst>
              <a:ext uri="{FF2B5EF4-FFF2-40B4-BE49-F238E27FC236}">
                <a16:creationId xmlns:a16="http://schemas.microsoft.com/office/drawing/2014/main" id="{679A7AD6-82D9-D4FD-388A-88D572C6E81F}"/>
              </a:ext>
            </a:extLst>
          </p:cNvPr>
          <p:cNvCxnSpPr>
            <a:stCxn id="5" idx="6"/>
            <a:endCxn id="6" idx="2"/>
          </p:cNvCxnSpPr>
          <p:nvPr/>
        </p:nvCxnSpPr>
        <p:spPr>
          <a:xfrm>
            <a:off x="3520440" y="3898092"/>
            <a:ext cx="136960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3DBE26E3-D931-C3CB-98AD-682247BBA837}"/>
              </a:ext>
            </a:extLst>
          </p:cNvPr>
          <p:cNvCxnSpPr>
            <a:cxnSpLocks/>
            <a:stCxn id="5" idx="7"/>
          </p:cNvCxnSpPr>
          <p:nvPr/>
        </p:nvCxnSpPr>
        <p:spPr>
          <a:xfrm flipV="1">
            <a:off x="3310354" y="2297529"/>
            <a:ext cx="1579692" cy="111595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8399EE82-CBAA-D40A-E3DC-3B89E8796630}"/>
              </a:ext>
            </a:extLst>
          </p:cNvPr>
          <p:cNvCxnSpPr>
            <a:cxnSpLocks/>
            <a:stCxn id="8" idx="2"/>
            <a:endCxn id="5" idx="5"/>
          </p:cNvCxnSpPr>
          <p:nvPr/>
        </p:nvCxnSpPr>
        <p:spPr>
          <a:xfrm flipH="1" flipV="1">
            <a:off x="3310354" y="4382700"/>
            <a:ext cx="1579692" cy="111595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6D92BFCD-0792-3F68-D638-E5DC324D2A16}"/>
              </a:ext>
            </a:extLst>
          </p:cNvPr>
          <p:cNvSpPr txBox="1"/>
          <p:nvPr/>
        </p:nvSpPr>
        <p:spPr>
          <a:xfrm>
            <a:off x="3310354" y="1747426"/>
            <a:ext cx="2000250" cy="338554"/>
          </a:xfrm>
          <a:prstGeom prst="rect">
            <a:avLst/>
          </a:prstGeom>
          <a:noFill/>
        </p:spPr>
        <p:txBody>
          <a:bodyPr wrap="square" rtlCol="0">
            <a:spAutoFit/>
          </a:bodyPr>
          <a:lstStyle/>
          <a:p>
            <a:pPr algn="ctr"/>
            <a:r>
              <a:rPr lang="en-GB" sz="1600" dirty="0">
                <a:latin typeface="Segoe UI Variable Text" pitchFamily="2" charset="0"/>
              </a:rPr>
              <a:t>Sub-nodes</a:t>
            </a:r>
          </a:p>
        </p:txBody>
      </p:sp>
      <p:sp>
        <p:nvSpPr>
          <p:cNvPr id="4" name="Oval 3">
            <a:extLst>
              <a:ext uri="{FF2B5EF4-FFF2-40B4-BE49-F238E27FC236}">
                <a16:creationId xmlns:a16="http://schemas.microsoft.com/office/drawing/2014/main" id="{61115ADD-DE85-DC3F-3E06-1EAE7F83ABC2}"/>
              </a:ext>
            </a:extLst>
          </p:cNvPr>
          <p:cNvSpPr/>
          <p:nvPr/>
        </p:nvSpPr>
        <p:spPr>
          <a:xfrm>
            <a:off x="7377975" y="1612190"/>
            <a:ext cx="1434554" cy="1370678"/>
          </a:xfrm>
          <a:prstGeom prst="ellipse">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bg1"/>
                </a:solidFill>
                <a:latin typeface="Segoe UI Variable Text" pitchFamily="2" charset="0"/>
              </a:rPr>
              <a:t>Stop motion</a:t>
            </a:r>
          </a:p>
        </p:txBody>
      </p:sp>
      <p:sp>
        <p:nvSpPr>
          <p:cNvPr id="10" name="Oval 9">
            <a:extLst>
              <a:ext uri="{FF2B5EF4-FFF2-40B4-BE49-F238E27FC236}">
                <a16:creationId xmlns:a16="http://schemas.microsoft.com/office/drawing/2014/main" id="{0364603A-3AFE-8DAF-CFF5-D0102E0A57A3}"/>
              </a:ext>
            </a:extLst>
          </p:cNvPr>
          <p:cNvSpPr/>
          <p:nvPr/>
        </p:nvSpPr>
        <p:spPr>
          <a:xfrm>
            <a:off x="7377975" y="3218880"/>
            <a:ext cx="1434554" cy="1370678"/>
          </a:xfrm>
          <a:prstGeom prst="ellipse">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bg1"/>
                </a:solidFill>
                <a:latin typeface="Segoe UI Variable Text" pitchFamily="2" charset="0"/>
              </a:rPr>
              <a:t>Promote healthy eating</a:t>
            </a:r>
          </a:p>
        </p:txBody>
      </p:sp>
      <p:sp>
        <p:nvSpPr>
          <p:cNvPr id="13" name="Oval 12">
            <a:extLst>
              <a:ext uri="{FF2B5EF4-FFF2-40B4-BE49-F238E27FC236}">
                <a16:creationId xmlns:a16="http://schemas.microsoft.com/office/drawing/2014/main" id="{E9412E11-8170-7B86-9622-076ADED8BBE7}"/>
              </a:ext>
            </a:extLst>
          </p:cNvPr>
          <p:cNvSpPr/>
          <p:nvPr/>
        </p:nvSpPr>
        <p:spPr>
          <a:xfrm>
            <a:off x="7377975" y="4825571"/>
            <a:ext cx="1434554" cy="1370678"/>
          </a:xfrm>
          <a:prstGeom prst="ellipse">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bg1"/>
                </a:solidFill>
                <a:latin typeface="Segoe UI Variable Text" pitchFamily="2" charset="0"/>
              </a:rPr>
              <a:t>The use of a slogan from the client brief</a:t>
            </a:r>
          </a:p>
        </p:txBody>
      </p:sp>
      <p:cxnSp>
        <p:nvCxnSpPr>
          <p:cNvPr id="14" name="Straight Connector 13">
            <a:extLst>
              <a:ext uri="{FF2B5EF4-FFF2-40B4-BE49-F238E27FC236}">
                <a16:creationId xmlns:a16="http://schemas.microsoft.com/office/drawing/2014/main" id="{7FCB021B-37E8-6C55-0E0B-269F2FDB2598}"/>
              </a:ext>
            </a:extLst>
          </p:cNvPr>
          <p:cNvCxnSpPr>
            <a:cxnSpLocks/>
            <a:stCxn id="7" idx="6"/>
            <a:endCxn id="4" idx="2"/>
          </p:cNvCxnSpPr>
          <p:nvPr/>
        </p:nvCxnSpPr>
        <p:spPr>
          <a:xfrm>
            <a:off x="6324600" y="2297529"/>
            <a:ext cx="105337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496E57D3-DE8C-E2BE-55B2-83B6E33F717F}"/>
              </a:ext>
            </a:extLst>
          </p:cNvPr>
          <p:cNvCxnSpPr>
            <a:cxnSpLocks/>
            <a:stCxn id="6" idx="6"/>
            <a:endCxn id="10" idx="2"/>
          </p:cNvCxnSpPr>
          <p:nvPr/>
        </p:nvCxnSpPr>
        <p:spPr>
          <a:xfrm>
            <a:off x="6324600" y="3898092"/>
            <a:ext cx="1053375" cy="612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CD7A265A-552E-E39A-A9E7-389E0C477220}"/>
              </a:ext>
            </a:extLst>
          </p:cNvPr>
          <p:cNvCxnSpPr>
            <a:cxnSpLocks/>
            <a:stCxn id="8" idx="6"/>
            <a:endCxn id="13" idx="2"/>
          </p:cNvCxnSpPr>
          <p:nvPr/>
        </p:nvCxnSpPr>
        <p:spPr>
          <a:xfrm>
            <a:off x="6324600" y="5498655"/>
            <a:ext cx="1053375" cy="1225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B7E293B0-0024-C536-7947-4261C03E85C6}"/>
              </a:ext>
            </a:extLst>
          </p:cNvPr>
          <p:cNvSpPr txBox="1"/>
          <p:nvPr/>
        </p:nvSpPr>
        <p:spPr>
          <a:xfrm>
            <a:off x="9009802" y="1643093"/>
            <a:ext cx="2088728" cy="1323439"/>
          </a:xfrm>
          <a:prstGeom prst="rect">
            <a:avLst/>
          </a:prstGeom>
          <a:noFill/>
        </p:spPr>
        <p:txBody>
          <a:bodyPr wrap="square" rtlCol="0">
            <a:spAutoFit/>
          </a:bodyPr>
          <a:lstStyle/>
          <a:p>
            <a:pPr algn="ctr"/>
            <a:r>
              <a:rPr lang="en-GB" sz="1600" dirty="0">
                <a:latin typeface="Segoe UI Variable Text" pitchFamily="2" charset="0"/>
              </a:rPr>
              <a:t>You can create a sub-node for a sub-node which provides more of an interpretation.</a:t>
            </a:r>
          </a:p>
        </p:txBody>
      </p:sp>
      <p:sp>
        <p:nvSpPr>
          <p:cNvPr id="17" name="Rectangle 16">
            <a:extLst>
              <a:ext uri="{FF2B5EF4-FFF2-40B4-BE49-F238E27FC236}">
                <a16:creationId xmlns:a16="http://schemas.microsoft.com/office/drawing/2014/main" id="{1E726AA3-0D7A-EE52-ED31-056D075398CE}"/>
              </a:ext>
            </a:extLst>
          </p:cNvPr>
          <p:cNvSpPr/>
          <p:nvPr/>
        </p:nvSpPr>
        <p:spPr>
          <a:xfrm>
            <a:off x="9137376" y="3279338"/>
            <a:ext cx="1931580" cy="1103362"/>
          </a:xfrm>
          <a:prstGeom prst="rect">
            <a:avLst/>
          </a:prstGeom>
          <a:solidFill>
            <a:schemeClr val="accent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b="1" dirty="0">
                <a:solidFill>
                  <a:schemeClr val="tx1"/>
                </a:solidFill>
                <a:latin typeface="Segoe UI Variable Text" pitchFamily="2" charset="0"/>
                <a:cs typeface="Segoe UI" panose="020B0502040204020203" pitchFamily="34" charset="0"/>
              </a:rPr>
              <a:t>Assessment alert</a:t>
            </a:r>
          </a:p>
          <a:p>
            <a:r>
              <a:rPr lang="en-GB" sz="1600" dirty="0">
                <a:solidFill>
                  <a:schemeClr val="tx1"/>
                </a:solidFill>
                <a:latin typeface="Segoe UI Variable Text" pitchFamily="2" charset="0"/>
                <a:cs typeface="Segoe UI" panose="020B0502040204020203" pitchFamily="34" charset="0"/>
              </a:rPr>
              <a:t>A mind map limits how well you can explain your ideas.</a:t>
            </a:r>
          </a:p>
        </p:txBody>
      </p:sp>
    </p:spTree>
    <p:extLst>
      <p:ext uri="{BB962C8B-B14F-4D97-AF65-F5344CB8AC3E}">
        <p14:creationId xmlns:p14="http://schemas.microsoft.com/office/powerpoint/2010/main" val="248220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190D6C8-DAC3-34B1-635D-8355A3518FAD}"/>
              </a:ext>
            </a:extLst>
          </p:cNvPr>
          <p:cNvSpPr/>
          <p:nvPr/>
        </p:nvSpPr>
        <p:spPr>
          <a:xfrm>
            <a:off x="967563" y="637953"/>
            <a:ext cx="10334846" cy="5699052"/>
          </a:xfrm>
          <a:prstGeom prst="rect">
            <a:avLst/>
          </a:prstGeom>
          <a:solidFill>
            <a:schemeClr val="bg1">
              <a:alpha val="94000"/>
            </a:schemeClr>
          </a:solidFill>
          <a:ln w="38100">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a:extLst>
              <a:ext uri="{FF2B5EF4-FFF2-40B4-BE49-F238E27FC236}">
                <a16:creationId xmlns:a16="http://schemas.microsoft.com/office/drawing/2014/main" id="{76B0B9BC-40D8-5223-9A2A-F04B3C54ED42}"/>
              </a:ext>
            </a:extLst>
          </p:cNvPr>
          <p:cNvSpPr txBox="1"/>
          <p:nvPr/>
        </p:nvSpPr>
        <p:spPr>
          <a:xfrm>
            <a:off x="1190848" y="965859"/>
            <a:ext cx="9634930" cy="646331"/>
          </a:xfrm>
          <a:prstGeom prst="rect">
            <a:avLst/>
          </a:prstGeom>
          <a:noFill/>
          <a:ln>
            <a:noFill/>
          </a:ln>
        </p:spPr>
        <p:txBody>
          <a:bodyPr wrap="square" rtlCol="0">
            <a:spAutoFit/>
          </a:bodyPr>
          <a:lstStyle/>
          <a:p>
            <a:pPr algn="ctr"/>
            <a:r>
              <a:rPr lang="en-GB" sz="3600" b="1" dirty="0">
                <a:latin typeface="Segoe UI Black" panose="020B0A02040204020203" pitchFamily="34" charset="0"/>
                <a:ea typeface="Segoe UI Black" panose="020B0A02040204020203" pitchFamily="34" charset="0"/>
                <a:cs typeface="Segoe UI" panose="020B0502040204020203" pitchFamily="34" charset="0"/>
              </a:rPr>
              <a:t>Mind map</a:t>
            </a:r>
          </a:p>
        </p:txBody>
      </p:sp>
      <p:sp>
        <p:nvSpPr>
          <p:cNvPr id="5" name="Oval 4">
            <a:extLst>
              <a:ext uri="{FF2B5EF4-FFF2-40B4-BE49-F238E27FC236}">
                <a16:creationId xmlns:a16="http://schemas.microsoft.com/office/drawing/2014/main" id="{0CDF4498-9005-7AA1-5379-C3E1C48C6185}"/>
              </a:ext>
            </a:extLst>
          </p:cNvPr>
          <p:cNvSpPr/>
          <p:nvPr/>
        </p:nvSpPr>
        <p:spPr>
          <a:xfrm>
            <a:off x="2085886" y="3212753"/>
            <a:ext cx="1434554" cy="1370678"/>
          </a:xfrm>
          <a:prstGeom prst="ellipse">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bg1"/>
                </a:solidFill>
                <a:latin typeface="Segoe UI Variable Text" pitchFamily="2" charset="0"/>
              </a:rPr>
              <a:t>Animation</a:t>
            </a:r>
          </a:p>
        </p:txBody>
      </p:sp>
      <p:sp>
        <p:nvSpPr>
          <p:cNvPr id="7" name="Oval 6">
            <a:extLst>
              <a:ext uri="{FF2B5EF4-FFF2-40B4-BE49-F238E27FC236}">
                <a16:creationId xmlns:a16="http://schemas.microsoft.com/office/drawing/2014/main" id="{9D2855AA-96DC-89C5-1840-AA1CC3E3BA63}"/>
              </a:ext>
            </a:extLst>
          </p:cNvPr>
          <p:cNvSpPr/>
          <p:nvPr/>
        </p:nvSpPr>
        <p:spPr>
          <a:xfrm>
            <a:off x="4890046" y="1612190"/>
            <a:ext cx="1434554" cy="1370678"/>
          </a:xfrm>
          <a:prstGeom prst="ellipse">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bg1"/>
                </a:solidFill>
                <a:latin typeface="Segoe UI Variable Text" pitchFamily="2" charset="0"/>
              </a:rPr>
              <a:t>Type of animation</a:t>
            </a:r>
          </a:p>
        </p:txBody>
      </p:sp>
      <p:sp>
        <p:nvSpPr>
          <p:cNvPr id="9" name="TextBox 8">
            <a:extLst>
              <a:ext uri="{FF2B5EF4-FFF2-40B4-BE49-F238E27FC236}">
                <a16:creationId xmlns:a16="http://schemas.microsoft.com/office/drawing/2014/main" id="{FB815FAA-7D27-649A-453A-611EB51D6CDF}"/>
              </a:ext>
            </a:extLst>
          </p:cNvPr>
          <p:cNvSpPr txBox="1"/>
          <p:nvPr/>
        </p:nvSpPr>
        <p:spPr>
          <a:xfrm>
            <a:off x="1803038" y="2704922"/>
            <a:ext cx="2000250" cy="338554"/>
          </a:xfrm>
          <a:prstGeom prst="rect">
            <a:avLst/>
          </a:prstGeom>
          <a:noFill/>
        </p:spPr>
        <p:txBody>
          <a:bodyPr wrap="square" rtlCol="0">
            <a:spAutoFit/>
          </a:bodyPr>
          <a:lstStyle/>
          <a:p>
            <a:pPr algn="ctr"/>
            <a:r>
              <a:rPr lang="en-GB" sz="1600" dirty="0">
                <a:latin typeface="Segoe UI Variable Text" pitchFamily="2" charset="0"/>
              </a:rPr>
              <a:t>Node</a:t>
            </a:r>
          </a:p>
        </p:txBody>
      </p:sp>
      <p:cxnSp>
        <p:nvCxnSpPr>
          <p:cNvPr id="12" name="Straight Connector 11">
            <a:extLst>
              <a:ext uri="{FF2B5EF4-FFF2-40B4-BE49-F238E27FC236}">
                <a16:creationId xmlns:a16="http://schemas.microsoft.com/office/drawing/2014/main" id="{3DBE26E3-D931-C3CB-98AD-682247BBA837}"/>
              </a:ext>
            </a:extLst>
          </p:cNvPr>
          <p:cNvCxnSpPr>
            <a:cxnSpLocks/>
            <a:stCxn id="5" idx="7"/>
          </p:cNvCxnSpPr>
          <p:nvPr/>
        </p:nvCxnSpPr>
        <p:spPr>
          <a:xfrm flipV="1">
            <a:off x="3310354" y="2297529"/>
            <a:ext cx="1579692" cy="111595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6D92BFCD-0792-3F68-D638-E5DC324D2A16}"/>
              </a:ext>
            </a:extLst>
          </p:cNvPr>
          <p:cNvSpPr txBox="1"/>
          <p:nvPr/>
        </p:nvSpPr>
        <p:spPr>
          <a:xfrm>
            <a:off x="3310354" y="1747426"/>
            <a:ext cx="2000250" cy="338554"/>
          </a:xfrm>
          <a:prstGeom prst="rect">
            <a:avLst/>
          </a:prstGeom>
          <a:noFill/>
        </p:spPr>
        <p:txBody>
          <a:bodyPr wrap="square" rtlCol="0">
            <a:spAutoFit/>
          </a:bodyPr>
          <a:lstStyle/>
          <a:p>
            <a:pPr algn="ctr"/>
            <a:r>
              <a:rPr lang="en-GB" sz="1600" dirty="0">
                <a:latin typeface="Segoe UI Variable Text" pitchFamily="2" charset="0"/>
              </a:rPr>
              <a:t>Sub-nodes</a:t>
            </a:r>
          </a:p>
        </p:txBody>
      </p:sp>
      <p:sp>
        <p:nvSpPr>
          <p:cNvPr id="4" name="Oval 3">
            <a:extLst>
              <a:ext uri="{FF2B5EF4-FFF2-40B4-BE49-F238E27FC236}">
                <a16:creationId xmlns:a16="http://schemas.microsoft.com/office/drawing/2014/main" id="{61115ADD-DE85-DC3F-3E06-1EAE7F83ABC2}"/>
              </a:ext>
            </a:extLst>
          </p:cNvPr>
          <p:cNvSpPr/>
          <p:nvPr/>
        </p:nvSpPr>
        <p:spPr>
          <a:xfrm>
            <a:off x="7377975" y="1612190"/>
            <a:ext cx="1434554" cy="1370678"/>
          </a:xfrm>
          <a:prstGeom prst="ellipse">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bg1"/>
                </a:solidFill>
                <a:latin typeface="Segoe UI Variable Text" pitchFamily="2" charset="0"/>
              </a:rPr>
              <a:t>Stop motion</a:t>
            </a:r>
          </a:p>
        </p:txBody>
      </p:sp>
      <p:cxnSp>
        <p:nvCxnSpPr>
          <p:cNvPr id="14" name="Straight Connector 13">
            <a:extLst>
              <a:ext uri="{FF2B5EF4-FFF2-40B4-BE49-F238E27FC236}">
                <a16:creationId xmlns:a16="http://schemas.microsoft.com/office/drawing/2014/main" id="{7FCB021B-37E8-6C55-0E0B-269F2FDB2598}"/>
              </a:ext>
            </a:extLst>
          </p:cNvPr>
          <p:cNvCxnSpPr>
            <a:cxnSpLocks/>
            <a:stCxn id="7" idx="6"/>
            <a:endCxn id="4" idx="2"/>
          </p:cNvCxnSpPr>
          <p:nvPr/>
        </p:nvCxnSpPr>
        <p:spPr>
          <a:xfrm>
            <a:off x="6324600" y="2297529"/>
            <a:ext cx="105337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B7E293B0-0024-C536-7947-4261C03E85C6}"/>
              </a:ext>
            </a:extLst>
          </p:cNvPr>
          <p:cNvSpPr txBox="1"/>
          <p:nvPr/>
        </p:nvSpPr>
        <p:spPr>
          <a:xfrm>
            <a:off x="4448220" y="3432945"/>
            <a:ext cx="6536010" cy="2308324"/>
          </a:xfrm>
          <a:prstGeom prst="rect">
            <a:avLst/>
          </a:prstGeom>
          <a:noFill/>
        </p:spPr>
        <p:txBody>
          <a:bodyPr wrap="square" rtlCol="0">
            <a:spAutoFit/>
          </a:bodyPr>
          <a:lstStyle/>
          <a:p>
            <a:r>
              <a:rPr lang="en-GB" sz="1600" u="sng" dirty="0">
                <a:latin typeface="Segoe UI Variable Text" pitchFamily="2" charset="0"/>
              </a:rPr>
              <a:t>Animation</a:t>
            </a:r>
          </a:p>
          <a:p>
            <a:endParaRPr lang="en-GB" sz="1600" dirty="0">
              <a:latin typeface="Segoe UI Variable Text" pitchFamily="2" charset="0"/>
            </a:endParaRPr>
          </a:p>
          <a:p>
            <a:r>
              <a:rPr lang="en-GB" sz="1600" dirty="0">
                <a:latin typeface="Segoe UI Variable Text" pitchFamily="2" charset="0"/>
              </a:rPr>
              <a:t>The type of animation I am going to use for this healthy eating campaign is stop motion because this allows me to create a frame-by-frame animation in 2D form. 2D animations often feature vibrant colours and simple shapes,. This can be used to make fruit and vegetables look visually appealing and captivating for young children. The bright and cheerful visuals can help maintain their attention and interest, which could further enhance the message.</a:t>
            </a:r>
          </a:p>
        </p:txBody>
      </p:sp>
      <p:sp>
        <p:nvSpPr>
          <p:cNvPr id="16" name="Rectangle 15">
            <a:extLst>
              <a:ext uri="{FF2B5EF4-FFF2-40B4-BE49-F238E27FC236}">
                <a16:creationId xmlns:a16="http://schemas.microsoft.com/office/drawing/2014/main" id="{4DC9BB7D-C550-1403-46A2-A8CDAEAED380}"/>
              </a:ext>
            </a:extLst>
          </p:cNvPr>
          <p:cNvSpPr/>
          <p:nvPr/>
        </p:nvSpPr>
        <p:spPr>
          <a:xfrm>
            <a:off x="9122316" y="1733846"/>
            <a:ext cx="1861914" cy="1679637"/>
          </a:xfrm>
          <a:prstGeom prst="rect">
            <a:avLst/>
          </a:prstGeom>
          <a:solidFill>
            <a:schemeClr val="accent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b="1" dirty="0">
                <a:solidFill>
                  <a:schemeClr val="tx1"/>
                </a:solidFill>
                <a:latin typeface="Segoe UI Variable Text" pitchFamily="2" charset="0"/>
                <a:cs typeface="Segoe UI" panose="020B0502040204020203" pitchFamily="34" charset="0"/>
              </a:rPr>
              <a:t>Assessment alert</a:t>
            </a:r>
          </a:p>
          <a:p>
            <a:r>
              <a:rPr lang="en-GB" sz="1600" dirty="0">
                <a:solidFill>
                  <a:schemeClr val="tx1"/>
                </a:solidFill>
                <a:latin typeface="Segoe UI Variable Text" pitchFamily="2" charset="0"/>
                <a:cs typeface="Segoe UI" panose="020B0502040204020203" pitchFamily="34" charset="0"/>
              </a:rPr>
              <a:t>The additional paragraph below allows you to explain your ideas in depth.</a:t>
            </a:r>
          </a:p>
        </p:txBody>
      </p:sp>
    </p:spTree>
    <p:extLst>
      <p:ext uri="{BB962C8B-B14F-4D97-AF65-F5344CB8AC3E}">
        <p14:creationId xmlns:p14="http://schemas.microsoft.com/office/powerpoint/2010/main" val="28257100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190D6C8-DAC3-34B1-635D-8355A3518FAD}"/>
              </a:ext>
            </a:extLst>
          </p:cNvPr>
          <p:cNvSpPr/>
          <p:nvPr/>
        </p:nvSpPr>
        <p:spPr>
          <a:xfrm>
            <a:off x="967563" y="637953"/>
            <a:ext cx="10334846" cy="5699052"/>
          </a:xfrm>
          <a:prstGeom prst="rect">
            <a:avLst/>
          </a:prstGeom>
          <a:solidFill>
            <a:schemeClr val="bg1">
              <a:alpha val="94000"/>
            </a:schemeClr>
          </a:solidFill>
          <a:ln w="38100">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a:extLst>
              <a:ext uri="{FF2B5EF4-FFF2-40B4-BE49-F238E27FC236}">
                <a16:creationId xmlns:a16="http://schemas.microsoft.com/office/drawing/2014/main" id="{76B0B9BC-40D8-5223-9A2A-F04B3C54ED42}"/>
              </a:ext>
            </a:extLst>
          </p:cNvPr>
          <p:cNvSpPr txBox="1"/>
          <p:nvPr/>
        </p:nvSpPr>
        <p:spPr>
          <a:xfrm>
            <a:off x="1190848" y="965859"/>
            <a:ext cx="9634930" cy="646331"/>
          </a:xfrm>
          <a:prstGeom prst="rect">
            <a:avLst/>
          </a:prstGeom>
          <a:noFill/>
          <a:ln>
            <a:noFill/>
          </a:ln>
        </p:spPr>
        <p:txBody>
          <a:bodyPr wrap="square" rtlCol="0">
            <a:spAutoFit/>
          </a:bodyPr>
          <a:lstStyle/>
          <a:p>
            <a:pPr algn="ctr"/>
            <a:r>
              <a:rPr lang="en-GB" sz="3600" b="1" dirty="0">
                <a:latin typeface="Segoe UI Black" panose="020B0A02040204020203" pitchFamily="34" charset="0"/>
                <a:ea typeface="Segoe UI Black" panose="020B0A02040204020203" pitchFamily="34" charset="0"/>
                <a:cs typeface="Segoe UI" panose="020B0502040204020203" pitchFamily="34" charset="0"/>
              </a:rPr>
              <a:t>Moodboard</a:t>
            </a:r>
          </a:p>
        </p:txBody>
      </p:sp>
      <p:sp>
        <p:nvSpPr>
          <p:cNvPr id="21" name="Rectangle 20">
            <a:extLst>
              <a:ext uri="{FF2B5EF4-FFF2-40B4-BE49-F238E27FC236}">
                <a16:creationId xmlns:a16="http://schemas.microsoft.com/office/drawing/2014/main" id="{81377F26-4ED1-647F-4086-D54E4AD8D732}"/>
              </a:ext>
            </a:extLst>
          </p:cNvPr>
          <p:cNvSpPr/>
          <p:nvPr/>
        </p:nvSpPr>
        <p:spPr>
          <a:xfrm>
            <a:off x="1190848" y="1742465"/>
            <a:ext cx="4444142" cy="1107928"/>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b="1" dirty="0">
                <a:solidFill>
                  <a:schemeClr val="tx1"/>
                </a:solidFill>
                <a:latin typeface="Segoe UI Variable Text" pitchFamily="2" charset="0"/>
                <a:ea typeface="Segoe UI Black" panose="020B0A02040204020203" pitchFamily="34" charset="0"/>
                <a:cs typeface="Segoe UI" panose="020B0502040204020203" pitchFamily="34" charset="0"/>
              </a:rPr>
              <a:t>Key terms:</a:t>
            </a:r>
          </a:p>
          <a:p>
            <a:r>
              <a:rPr lang="en-GB" sz="1600" dirty="0">
                <a:solidFill>
                  <a:schemeClr val="tx1"/>
                </a:solidFill>
                <a:latin typeface="Segoe UI Variable Text" pitchFamily="2" charset="0"/>
                <a:cs typeface="Segoe UI" panose="020B0502040204020203" pitchFamily="34" charset="0"/>
              </a:rPr>
              <a:t>A</a:t>
            </a:r>
            <a:r>
              <a:rPr lang="en-GB" sz="1600" b="1" dirty="0">
                <a:solidFill>
                  <a:schemeClr val="tx1"/>
                </a:solidFill>
                <a:latin typeface="Segoe UI Variable Text" pitchFamily="2" charset="0"/>
                <a:cs typeface="Segoe UI" panose="020B0502040204020203" pitchFamily="34" charset="0"/>
              </a:rPr>
              <a:t> moodboard </a:t>
            </a:r>
            <a:r>
              <a:rPr lang="en-GB" sz="1600" dirty="0">
                <a:solidFill>
                  <a:schemeClr val="tx1"/>
                </a:solidFill>
                <a:latin typeface="Segoe UI Variable Text" pitchFamily="2" charset="0"/>
                <a:cs typeface="Segoe UI" panose="020B0502040204020203" pitchFamily="34" charset="0"/>
              </a:rPr>
              <a:t>is an additional visual tool that can be used to express ideas for a product.</a:t>
            </a:r>
          </a:p>
        </p:txBody>
      </p:sp>
      <p:sp>
        <p:nvSpPr>
          <p:cNvPr id="23" name="TextBox 22">
            <a:extLst>
              <a:ext uri="{FF2B5EF4-FFF2-40B4-BE49-F238E27FC236}">
                <a16:creationId xmlns:a16="http://schemas.microsoft.com/office/drawing/2014/main" id="{C418F6B4-B063-A0D4-CA15-64CD8308AC29}"/>
              </a:ext>
            </a:extLst>
          </p:cNvPr>
          <p:cNvSpPr txBox="1"/>
          <p:nvPr/>
        </p:nvSpPr>
        <p:spPr>
          <a:xfrm>
            <a:off x="5734584" y="1736942"/>
            <a:ext cx="5337452" cy="338554"/>
          </a:xfrm>
          <a:prstGeom prst="rect">
            <a:avLst/>
          </a:prstGeom>
          <a:solidFill>
            <a:schemeClr val="accent3">
              <a:lumMod val="20000"/>
              <a:lumOff val="80000"/>
            </a:schemeClr>
          </a:solidFill>
        </p:spPr>
        <p:txBody>
          <a:bodyPr wrap="square" rtlCol="0">
            <a:spAutoFit/>
          </a:bodyPr>
          <a:lstStyle/>
          <a:p>
            <a:pPr algn="ctr"/>
            <a:r>
              <a:rPr lang="en-GB" sz="1600" b="1" dirty="0">
                <a:latin typeface="Segoe UI Variable Text" pitchFamily="2" charset="0"/>
                <a:cs typeface="Segoe UI" panose="020B0502040204020203" pitchFamily="34" charset="0"/>
              </a:rPr>
              <a:t>Example</a:t>
            </a:r>
            <a:endParaRPr lang="en-GB" sz="1600" dirty="0">
              <a:latin typeface="Segoe UI Variable Text" pitchFamily="2" charset="0"/>
              <a:cs typeface="Segoe UI" panose="020B0502040204020203" pitchFamily="34" charset="0"/>
            </a:endParaRPr>
          </a:p>
        </p:txBody>
      </p:sp>
      <p:sp>
        <p:nvSpPr>
          <p:cNvPr id="24" name="Rectangle 23">
            <a:extLst>
              <a:ext uri="{FF2B5EF4-FFF2-40B4-BE49-F238E27FC236}">
                <a16:creationId xmlns:a16="http://schemas.microsoft.com/office/drawing/2014/main" id="{038A108D-93FC-9319-4302-A6B5F12CA217}"/>
              </a:ext>
            </a:extLst>
          </p:cNvPr>
          <p:cNvSpPr/>
          <p:nvPr/>
        </p:nvSpPr>
        <p:spPr>
          <a:xfrm>
            <a:off x="1190848" y="2980667"/>
            <a:ext cx="4444142" cy="2911473"/>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b="1" dirty="0">
                <a:solidFill>
                  <a:schemeClr val="tx1"/>
                </a:solidFill>
                <a:latin typeface="Segoe UI Variable Text" pitchFamily="2" charset="0"/>
                <a:ea typeface="Segoe UI Black" panose="020B0A02040204020203" pitchFamily="34" charset="0"/>
                <a:cs typeface="Segoe UI" panose="020B0502040204020203" pitchFamily="34" charset="0"/>
              </a:rPr>
              <a:t>Components</a:t>
            </a:r>
          </a:p>
          <a:p>
            <a:r>
              <a:rPr lang="en-GB" sz="1600" dirty="0">
                <a:solidFill>
                  <a:schemeClr val="tx1"/>
                </a:solidFill>
                <a:latin typeface="Segoe UI Variable Text" pitchFamily="2" charset="0"/>
                <a:cs typeface="Segoe UI" panose="020B0502040204020203" pitchFamily="34" charset="0"/>
              </a:rPr>
              <a:t>A moodboard can include a wide range of components:</a:t>
            </a:r>
          </a:p>
          <a:p>
            <a:pPr marL="285750" indent="-285750">
              <a:buFont typeface="Arial" panose="020B0604020202020204" pitchFamily="34" charset="0"/>
              <a:buChar char="•"/>
            </a:pPr>
            <a:r>
              <a:rPr lang="en-GB" sz="1600" dirty="0">
                <a:solidFill>
                  <a:schemeClr val="tx1"/>
                </a:solidFill>
                <a:latin typeface="Segoe UI Variable Text" pitchFamily="2" charset="0"/>
                <a:cs typeface="Segoe UI" panose="020B0502040204020203" pitchFamily="34" charset="0"/>
              </a:rPr>
              <a:t>Typography – Font style, size and colour.</a:t>
            </a:r>
          </a:p>
          <a:p>
            <a:pPr marL="285750" indent="-285750">
              <a:buFont typeface="Arial" panose="020B0604020202020204" pitchFamily="34" charset="0"/>
              <a:buChar char="•"/>
            </a:pPr>
            <a:r>
              <a:rPr lang="en-GB" sz="1600" dirty="0">
                <a:solidFill>
                  <a:schemeClr val="tx1"/>
                </a:solidFill>
                <a:latin typeface="Segoe UI Variable Text" pitchFamily="2" charset="0"/>
                <a:cs typeface="Segoe UI" panose="020B0502040204020203" pitchFamily="34" charset="0"/>
              </a:rPr>
              <a:t>Images – This could be photographs or drawings.</a:t>
            </a:r>
          </a:p>
          <a:p>
            <a:pPr marL="285750" indent="-285750">
              <a:buFont typeface="Arial" panose="020B0604020202020204" pitchFamily="34" charset="0"/>
              <a:buChar char="•"/>
            </a:pPr>
            <a:r>
              <a:rPr lang="en-GB" sz="1600" dirty="0">
                <a:solidFill>
                  <a:schemeClr val="tx1"/>
                </a:solidFill>
                <a:latin typeface="Segoe UI Variable Text" pitchFamily="2" charset="0"/>
                <a:cs typeface="Segoe UI" panose="020B0502040204020203" pitchFamily="34" charset="0"/>
              </a:rPr>
              <a:t>Colour – Identifying a colour palette.</a:t>
            </a:r>
          </a:p>
          <a:p>
            <a:pPr marL="285750" indent="-285750">
              <a:buFont typeface="Arial" panose="020B0604020202020204" pitchFamily="34" charset="0"/>
              <a:buChar char="•"/>
            </a:pPr>
            <a:r>
              <a:rPr lang="en-GB" sz="1600" dirty="0">
                <a:solidFill>
                  <a:schemeClr val="tx1"/>
                </a:solidFill>
                <a:latin typeface="Segoe UI Variable Text" pitchFamily="2" charset="0"/>
                <a:cs typeface="Segoe UI" panose="020B0502040204020203" pitchFamily="34" charset="0"/>
              </a:rPr>
              <a:t>Keywords – A list of words that help represent what the product is about.</a:t>
            </a:r>
          </a:p>
          <a:p>
            <a:pPr marL="285750" indent="-285750">
              <a:buFont typeface="Arial" panose="020B0604020202020204" pitchFamily="34" charset="0"/>
              <a:buChar char="•"/>
            </a:pPr>
            <a:r>
              <a:rPr lang="en-GB" sz="1600" dirty="0">
                <a:solidFill>
                  <a:schemeClr val="tx1"/>
                </a:solidFill>
                <a:latin typeface="Segoe UI Variable Text" pitchFamily="2" charset="0"/>
                <a:cs typeface="Segoe UI" panose="020B0502040204020203" pitchFamily="34" charset="0"/>
              </a:rPr>
              <a:t>Fabrics/textures</a:t>
            </a:r>
          </a:p>
          <a:p>
            <a:pPr marL="285750" indent="-285750">
              <a:buFont typeface="Arial" panose="020B0604020202020204" pitchFamily="34" charset="0"/>
              <a:buChar char="•"/>
            </a:pPr>
            <a:r>
              <a:rPr lang="en-GB" sz="1600" dirty="0">
                <a:solidFill>
                  <a:schemeClr val="tx1"/>
                </a:solidFill>
                <a:latin typeface="Segoe UI Variable Text" pitchFamily="2" charset="0"/>
                <a:cs typeface="Segoe UI" panose="020B0502040204020203" pitchFamily="34" charset="0"/>
              </a:rPr>
              <a:t>Audio (digital version only)</a:t>
            </a:r>
          </a:p>
        </p:txBody>
      </p:sp>
      <p:pic>
        <p:nvPicPr>
          <p:cNvPr id="5" name="Picture 4" descr="A screenshot of a menu&#10;&#10;Description automatically generated">
            <a:extLst>
              <a:ext uri="{FF2B5EF4-FFF2-40B4-BE49-F238E27FC236}">
                <a16:creationId xmlns:a16="http://schemas.microsoft.com/office/drawing/2014/main" id="{E51083E1-4F96-F6AC-D020-63269BBF186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38128" y="2200248"/>
            <a:ext cx="5337452" cy="2941717"/>
          </a:xfrm>
          <a:prstGeom prst="rect">
            <a:avLst/>
          </a:prstGeom>
          <a:ln>
            <a:solidFill>
              <a:schemeClr val="tx1"/>
            </a:solidFill>
          </a:ln>
        </p:spPr>
      </p:pic>
    </p:spTree>
    <p:extLst>
      <p:ext uri="{BB962C8B-B14F-4D97-AF65-F5344CB8AC3E}">
        <p14:creationId xmlns:p14="http://schemas.microsoft.com/office/powerpoint/2010/main" val="22849211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190D6C8-DAC3-34B1-635D-8355A3518FAD}"/>
              </a:ext>
            </a:extLst>
          </p:cNvPr>
          <p:cNvSpPr/>
          <p:nvPr/>
        </p:nvSpPr>
        <p:spPr>
          <a:xfrm>
            <a:off x="967563" y="637953"/>
            <a:ext cx="10334846" cy="5699052"/>
          </a:xfrm>
          <a:prstGeom prst="rect">
            <a:avLst/>
          </a:prstGeom>
          <a:solidFill>
            <a:schemeClr val="bg1">
              <a:alpha val="94000"/>
            </a:schemeClr>
          </a:solidFill>
          <a:ln w="38100">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a:extLst>
              <a:ext uri="{FF2B5EF4-FFF2-40B4-BE49-F238E27FC236}">
                <a16:creationId xmlns:a16="http://schemas.microsoft.com/office/drawing/2014/main" id="{76B0B9BC-40D8-5223-9A2A-F04B3C54ED42}"/>
              </a:ext>
            </a:extLst>
          </p:cNvPr>
          <p:cNvSpPr txBox="1"/>
          <p:nvPr/>
        </p:nvSpPr>
        <p:spPr>
          <a:xfrm>
            <a:off x="1190848" y="965859"/>
            <a:ext cx="9634930" cy="646331"/>
          </a:xfrm>
          <a:prstGeom prst="rect">
            <a:avLst/>
          </a:prstGeom>
          <a:noFill/>
          <a:ln>
            <a:noFill/>
          </a:ln>
        </p:spPr>
        <p:txBody>
          <a:bodyPr wrap="square" rtlCol="0">
            <a:spAutoFit/>
          </a:bodyPr>
          <a:lstStyle/>
          <a:p>
            <a:pPr algn="ctr"/>
            <a:r>
              <a:rPr lang="en-GB" sz="3600" b="1" dirty="0">
                <a:latin typeface="Segoe UI Black" panose="020B0A02040204020203" pitchFamily="34" charset="0"/>
                <a:ea typeface="Segoe UI Black" panose="020B0A02040204020203" pitchFamily="34" charset="0"/>
                <a:cs typeface="Segoe UI" panose="020B0502040204020203" pitchFamily="34" charset="0"/>
              </a:rPr>
              <a:t>Main task</a:t>
            </a:r>
          </a:p>
        </p:txBody>
      </p:sp>
      <p:sp>
        <p:nvSpPr>
          <p:cNvPr id="4" name="TextBox 3">
            <a:extLst>
              <a:ext uri="{FF2B5EF4-FFF2-40B4-BE49-F238E27FC236}">
                <a16:creationId xmlns:a16="http://schemas.microsoft.com/office/drawing/2014/main" id="{577D6579-5AAF-0808-ED31-70CE375E35CA}"/>
              </a:ext>
            </a:extLst>
          </p:cNvPr>
          <p:cNvSpPr txBox="1"/>
          <p:nvPr/>
        </p:nvSpPr>
        <p:spPr>
          <a:xfrm>
            <a:off x="1052623" y="1640129"/>
            <a:ext cx="10090298" cy="2031325"/>
          </a:xfrm>
          <a:prstGeom prst="rect">
            <a:avLst/>
          </a:prstGeom>
          <a:noFill/>
          <a:ln>
            <a:noFill/>
          </a:ln>
        </p:spPr>
        <p:txBody>
          <a:bodyPr wrap="square">
            <a:spAutoFit/>
          </a:bodyPr>
          <a:lstStyle/>
          <a:p>
            <a:pPr marL="285750" indent="-285750">
              <a:buFont typeface="Arial" panose="020B0604020202020204" pitchFamily="34" charset="0"/>
              <a:buChar char="•"/>
            </a:pPr>
            <a:r>
              <a:rPr lang="en-GB" dirty="0">
                <a:latin typeface="Segoe UI Variable Text" pitchFamily="2" charset="0"/>
                <a:cs typeface="Segoe UI" panose="020B0502040204020203" pitchFamily="34" charset="0"/>
              </a:rPr>
              <a:t>Open the </a:t>
            </a:r>
            <a:r>
              <a:rPr lang="en-GB" b="1" dirty="0">
                <a:latin typeface="Segoe UI Variable Text" pitchFamily="2" charset="0"/>
                <a:cs typeface="Segoe UI" panose="020B0502040204020203" pitchFamily="34" charset="0"/>
              </a:rPr>
              <a:t>R096 NEA Scrapbook</a:t>
            </a:r>
          </a:p>
          <a:p>
            <a:pPr marL="285750" indent="-285750">
              <a:buFont typeface="Arial" panose="020B0604020202020204" pitchFamily="34" charset="0"/>
              <a:buChar char="•"/>
            </a:pPr>
            <a:r>
              <a:rPr lang="en-GB" dirty="0">
                <a:latin typeface="Segoe UI Variable Text" pitchFamily="2" charset="0"/>
                <a:cs typeface="Segoe UI" panose="020B0502040204020203" pitchFamily="34" charset="0"/>
              </a:rPr>
              <a:t>Define the </a:t>
            </a:r>
            <a:r>
              <a:rPr lang="en-GB" b="1" dirty="0">
                <a:latin typeface="Segoe UI Variable Text" pitchFamily="2" charset="0"/>
                <a:cs typeface="Segoe UI" panose="020B0502040204020203" pitchFamily="34" charset="0"/>
              </a:rPr>
              <a:t>target audience </a:t>
            </a:r>
            <a:r>
              <a:rPr lang="en-GB" dirty="0">
                <a:latin typeface="Segoe UI Variable Text" pitchFamily="2" charset="0"/>
                <a:cs typeface="Segoe UI" panose="020B0502040204020203" pitchFamily="34" charset="0"/>
              </a:rPr>
              <a:t>for this project on </a:t>
            </a:r>
            <a:r>
              <a:rPr lang="en-GB" b="1" dirty="0">
                <a:latin typeface="Segoe UI Variable Text" pitchFamily="2" charset="0"/>
                <a:cs typeface="Segoe UI" panose="020B0502040204020203" pitchFamily="34" charset="0"/>
              </a:rPr>
              <a:t>Slide 2.</a:t>
            </a:r>
          </a:p>
          <a:p>
            <a:pPr marL="285750" indent="-285750">
              <a:buFont typeface="Arial" panose="020B0604020202020204" pitchFamily="34" charset="0"/>
              <a:buChar char="•"/>
            </a:pPr>
            <a:r>
              <a:rPr lang="en-GB" dirty="0">
                <a:latin typeface="Segoe UI Variable Text" pitchFamily="2" charset="0"/>
                <a:cs typeface="Segoe UI" panose="020B0502040204020203" pitchFamily="34" charset="0"/>
              </a:rPr>
              <a:t>Identify the </a:t>
            </a:r>
            <a:r>
              <a:rPr lang="en-GB" b="1" dirty="0">
                <a:latin typeface="Segoe UI Variable Text" pitchFamily="2" charset="0"/>
                <a:cs typeface="Segoe UI" panose="020B0502040204020203" pitchFamily="34" charset="0"/>
              </a:rPr>
              <a:t>success criteria </a:t>
            </a:r>
            <a:r>
              <a:rPr lang="en-GB" dirty="0">
                <a:latin typeface="Segoe UI Variable Text" pitchFamily="2" charset="0"/>
                <a:cs typeface="Segoe UI" panose="020B0502040204020203" pitchFamily="34" charset="0"/>
              </a:rPr>
              <a:t>for this project on </a:t>
            </a:r>
            <a:r>
              <a:rPr lang="en-GB" b="1" dirty="0">
                <a:latin typeface="Segoe UI Variable Text" pitchFamily="2" charset="0"/>
                <a:cs typeface="Segoe UI" panose="020B0502040204020203" pitchFamily="34" charset="0"/>
              </a:rPr>
              <a:t>Slide 3.</a:t>
            </a:r>
          </a:p>
          <a:p>
            <a:pPr marL="285750" indent="-285750">
              <a:buFont typeface="Arial" panose="020B0604020202020204" pitchFamily="34" charset="0"/>
              <a:buChar char="•"/>
            </a:pPr>
            <a:r>
              <a:rPr lang="en-GB" dirty="0">
                <a:latin typeface="Segoe UI Variable Text" pitchFamily="2" charset="0"/>
                <a:cs typeface="Segoe UI" panose="020B0502040204020203" pitchFamily="34" charset="0"/>
              </a:rPr>
              <a:t>Create a </a:t>
            </a:r>
            <a:r>
              <a:rPr lang="en-GB" b="1" dirty="0">
                <a:latin typeface="Segoe UI Variable Text" pitchFamily="2" charset="0"/>
                <a:cs typeface="Segoe UI" panose="020B0502040204020203" pitchFamily="34" charset="0"/>
              </a:rPr>
              <a:t>mind map </a:t>
            </a:r>
            <a:r>
              <a:rPr lang="en-GB" dirty="0">
                <a:latin typeface="Segoe UI Variable Text" pitchFamily="2" charset="0"/>
                <a:cs typeface="Segoe UI" panose="020B0502040204020203" pitchFamily="34" charset="0"/>
              </a:rPr>
              <a:t>and screenshot evidence to </a:t>
            </a:r>
            <a:r>
              <a:rPr lang="en-GB" b="1" dirty="0">
                <a:latin typeface="Segoe UI Variable Text" pitchFamily="2" charset="0"/>
                <a:cs typeface="Segoe UI" panose="020B0502040204020203" pitchFamily="34" charset="0"/>
              </a:rPr>
              <a:t>Slide 4.</a:t>
            </a:r>
          </a:p>
          <a:p>
            <a:pPr marL="285750" indent="-285750">
              <a:buFont typeface="Arial" panose="020B0604020202020204" pitchFamily="34" charset="0"/>
              <a:buChar char="•"/>
            </a:pPr>
            <a:r>
              <a:rPr lang="en-GB" dirty="0">
                <a:latin typeface="Segoe UI Variable Text" pitchFamily="2" charset="0"/>
                <a:cs typeface="Segoe UI" panose="020B0502040204020203" pitchFamily="34" charset="0"/>
              </a:rPr>
              <a:t>Create a </a:t>
            </a:r>
            <a:r>
              <a:rPr lang="en-GB" b="1" dirty="0">
                <a:latin typeface="Segoe UI Variable Text" pitchFamily="2" charset="0"/>
                <a:cs typeface="Segoe UI" panose="020B0502040204020203" pitchFamily="34" charset="0"/>
              </a:rPr>
              <a:t>moodboard</a:t>
            </a:r>
            <a:r>
              <a:rPr lang="en-GB" dirty="0">
                <a:latin typeface="Segoe UI Variable Text" pitchFamily="2" charset="0"/>
                <a:cs typeface="Segoe UI" panose="020B0502040204020203" pitchFamily="34" charset="0"/>
              </a:rPr>
              <a:t> and screenshot evidence to </a:t>
            </a:r>
            <a:r>
              <a:rPr lang="en-GB" b="1" dirty="0">
                <a:latin typeface="Segoe UI Variable Text" pitchFamily="2" charset="0"/>
                <a:cs typeface="Segoe UI" panose="020B0502040204020203" pitchFamily="34" charset="0"/>
              </a:rPr>
              <a:t>Slide 5.</a:t>
            </a:r>
          </a:p>
          <a:p>
            <a:pPr marL="285750" indent="-285750">
              <a:buFont typeface="Arial" panose="020B0604020202020204" pitchFamily="34" charset="0"/>
              <a:buChar char="•"/>
            </a:pPr>
            <a:r>
              <a:rPr lang="en-GB" dirty="0">
                <a:latin typeface="Segoe UI Variable Text" pitchFamily="2" charset="0"/>
                <a:cs typeface="Segoe UI" panose="020B0502040204020203" pitchFamily="34" charset="0"/>
              </a:rPr>
              <a:t>Write an </a:t>
            </a:r>
            <a:r>
              <a:rPr lang="en-GB" b="1" dirty="0">
                <a:latin typeface="Segoe UI Variable Text" pitchFamily="2" charset="0"/>
                <a:cs typeface="Segoe UI" panose="020B0502040204020203" pitchFamily="34" charset="0"/>
              </a:rPr>
              <a:t>explanation</a:t>
            </a:r>
            <a:r>
              <a:rPr lang="en-GB" dirty="0">
                <a:latin typeface="Segoe UI Variable Text" pitchFamily="2" charset="0"/>
                <a:cs typeface="Segoe UI" panose="020B0502040204020203" pitchFamily="34" charset="0"/>
              </a:rPr>
              <a:t> of your ideas on </a:t>
            </a:r>
            <a:r>
              <a:rPr lang="en-GB" b="1" dirty="0">
                <a:latin typeface="Segoe UI Variable Text" pitchFamily="2" charset="0"/>
                <a:cs typeface="Segoe UI" panose="020B0502040204020203" pitchFamily="34" charset="0"/>
              </a:rPr>
              <a:t>Slide 6</a:t>
            </a:r>
            <a:r>
              <a:rPr lang="en-GB" dirty="0">
                <a:latin typeface="Segoe UI Variable Text" pitchFamily="2" charset="0"/>
                <a:cs typeface="Segoe UI" panose="020B0502040204020203" pitchFamily="34" charset="0"/>
              </a:rPr>
              <a:t> and there is a </a:t>
            </a:r>
            <a:r>
              <a:rPr lang="en-GB" b="1" dirty="0">
                <a:latin typeface="Segoe UI Variable Text" pitchFamily="2" charset="0"/>
                <a:cs typeface="Segoe UI" panose="020B0502040204020203" pitchFamily="34" charset="0"/>
              </a:rPr>
              <a:t>bingo card </a:t>
            </a:r>
            <a:r>
              <a:rPr lang="en-GB" dirty="0">
                <a:latin typeface="Segoe UI Variable Text" pitchFamily="2" charset="0"/>
                <a:cs typeface="Segoe UI" panose="020B0502040204020203" pitchFamily="34" charset="0"/>
              </a:rPr>
              <a:t>available to support you with this.</a:t>
            </a:r>
          </a:p>
        </p:txBody>
      </p:sp>
    </p:spTree>
    <p:extLst>
      <p:ext uri="{BB962C8B-B14F-4D97-AF65-F5344CB8AC3E}">
        <p14:creationId xmlns:p14="http://schemas.microsoft.com/office/powerpoint/2010/main" val="12862779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anim calcmode="lin" valueType="num">
                                      <p:cBhvr additive="base">
                                        <p:cTn id="25"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4">
                                            <p:txEl>
                                              <p:pRg st="4" end="4"/>
                                            </p:txEl>
                                          </p:spTgt>
                                        </p:tgtEl>
                                        <p:attrNameLst>
                                          <p:attrName>style.visibility</p:attrName>
                                        </p:attrNameLst>
                                      </p:cBhvr>
                                      <p:to>
                                        <p:strVal val="visible"/>
                                      </p:to>
                                    </p:set>
                                    <p:anim calcmode="lin" valueType="num">
                                      <p:cBhvr additive="base">
                                        <p:cTn id="31"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 calcmode="lin" valueType="num">
                                      <p:cBhvr additive="base">
                                        <p:cTn id="37"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190D6C8-DAC3-34B1-635D-8355A3518FAD}"/>
              </a:ext>
            </a:extLst>
          </p:cNvPr>
          <p:cNvSpPr/>
          <p:nvPr/>
        </p:nvSpPr>
        <p:spPr>
          <a:xfrm>
            <a:off x="967563" y="637953"/>
            <a:ext cx="10334846" cy="5699052"/>
          </a:xfrm>
          <a:prstGeom prst="rect">
            <a:avLst/>
          </a:prstGeom>
          <a:solidFill>
            <a:schemeClr val="bg1">
              <a:alpha val="94000"/>
            </a:schemeClr>
          </a:solidFill>
          <a:ln w="38100">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DEF021EF-E76A-91A5-5383-E8A8E4B14776}"/>
              </a:ext>
            </a:extLst>
          </p:cNvPr>
          <p:cNvSpPr txBox="1"/>
          <p:nvPr/>
        </p:nvSpPr>
        <p:spPr>
          <a:xfrm>
            <a:off x="1137683" y="1377365"/>
            <a:ext cx="9601200" cy="1015663"/>
          </a:xfrm>
          <a:prstGeom prst="rect">
            <a:avLst/>
          </a:prstGeom>
          <a:noFill/>
        </p:spPr>
        <p:txBody>
          <a:bodyPr wrap="square" rtlCol="0">
            <a:spAutoFit/>
          </a:bodyPr>
          <a:lstStyle/>
          <a:p>
            <a:r>
              <a:rPr lang="en-GB" sz="2800" b="1" dirty="0">
                <a:latin typeface="Segoe UI Variable Text" pitchFamily="2" charset="0"/>
              </a:rPr>
              <a:t>Learning objective(s):</a:t>
            </a:r>
          </a:p>
          <a:p>
            <a:endParaRPr lang="en-GB" sz="1400" b="1" dirty="0">
              <a:latin typeface="Segoe UI Variable Text" pitchFamily="2" charset="0"/>
            </a:endParaRPr>
          </a:p>
          <a:p>
            <a:pPr marL="285750" indent="-285750">
              <a:buFont typeface="Arial" panose="020B0604020202020204" pitchFamily="34" charset="0"/>
              <a:buChar char="•"/>
            </a:pPr>
            <a:r>
              <a:rPr lang="en-GB" b="1" dirty="0">
                <a:latin typeface="Segoe UI Variable Text" pitchFamily="2" charset="0"/>
              </a:rPr>
              <a:t>To produce an interpretation of the client brief.</a:t>
            </a:r>
          </a:p>
        </p:txBody>
      </p:sp>
      <p:sp>
        <p:nvSpPr>
          <p:cNvPr id="5" name="TextBox 4">
            <a:extLst>
              <a:ext uri="{FF2B5EF4-FFF2-40B4-BE49-F238E27FC236}">
                <a16:creationId xmlns:a16="http://schemas.microsoft.com/office/drawing/2014/main" id="{257C736B-65B3-7032-21BE-4AE960143B36}"/>
              </a:ext>
            </a:extLst>
          </p:cNvPr>
          <p:cNvSpPr txBox="1"/>
          <p:nvPr/>
        </p:nvSpPr>
        <p:spPr>
          <a:xfrm>
            <a:off x="1137683" y="2812400"/>
            <a:ext cx="9634930" cy="1908215"/>
          </a:xfrm>
          <a:prstGeom prst="rect">
            <a:avLst/>
          </a:prstGeom>
          <a:noFill/>
          <a:ln>
            <a:noFill/>
          </a:ln>
        </p:spPr>
        <p:txBody>
          <a:bodyPr wrap="square" rtlCol="0">
            <a:spAutoFit/>
          </a:bodyPr>
          <a:lstStyle/>
          <a:p>
            <a:r>
              <a:rPr lang="en-GB" sz="2800" b="1" dirty="0">
                <a:latin typeface="Segoe UI Variable Text" pitchFamily="2" charset="0"/>
                <a:cs typeface="Segoe UI" panose="020B0502040204020203" pitchFamily="34" charset="0"/>
              </a:rPr>
              <a:t>Lesson components:</a:t>
            </a:r>
          </a:p>
          <a:p>
            <a:endParaRPr lang="en-GB" b="1" dirty="0">
              <a:latin typeface="Segoe UI Variable Text" pitchFamily="2" charset="0"/>
              <a:cs typeface="Segoe UI" panose="020B0502040204020203" pitchFamily="34" charset="0"/>
            </a:endParaRPr>
          </a:p>
          <a:p>
            <a:pPr marL="342900" indent="-342900">
              <a:buFont typeface="Arial" panose="020B0604020202020204" pitchFamily="34" charset="0"/>
              <a:buChar char="•"/>
            </a:pPr>
            <a:r>
              <a:rPr lang="en-GB" b="1" dirty="0">
                <a:latin typeface="Segoe UI Variable Text" pitchFamily="2" charset="0"/>
                <a:cs typeface="Segoe UI" panose="020B0502040204020203" pitchFamily="34" charset="0"/>
              </a:rPr>
              <a:t>To identify the target audience based on the client brief.</a:t>
            </a:r>
          </a:p>
          <a:p>
            <a:pPr marL="342900" indent="-342900">
              <a:buFont typeface="Arial" panose="020B0604020202020204" pitchFamily="34" charset="0"/>
              <a:buChar char="•"/>
            </a:pPr>
            <a:r>
              <a:rPr lang="en-GB" b="1" dirty="0">
                <a:latin typeface="Segoe UI Variable Text" pitchFamily="2" charset="0"/>
                <a:cs typeface="Segoe UI" panose="020B0502040204020203" pitchFamily="34" charset="0"/>
              </a:rPr>
              <a:t>To identify success criteria for the practice assignment by reading the client brief.</a:t>
            </a:r>
          </a:p>
          <a:p>
            <a:pPr marL="342900" indent="-342900">
              <a:buFont typeface="Arial" panose="020B0604020202020204" pitchFamily="34" charset="0"/>
              <a:buChar char="•"/>
            </a:pPr>
            <a:r>
              <a:rPr lang="en-GB" b="1" dirty="0">
                <a:latin typeface="Segoe UI Variable Text" pitchFamily="2" charset="0"/>
                <a:cs typeface="Segoe UI" panose="020B0502040204020203" pitchFamily="34" charset="0"/>
              </a:rPr>
              <a:t>To generate and explain how your ideas would meet the client brief and appeal to the target audience.</a:t>
            </a:r>
          </a:p>
        </p:txBody>
      </p:sp>
    </p:spTree>
    <p:extLst>
      <p:ext uri="{BB962C8B-B14F-4D97-AF65-F5344CB8AC3E}">
        <p14:creationId xmlns:p14="http://schemas.microsoft.com/office/powerpoint/2010/main" val="6337637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190D6C8-DAC3-34B1-635D-8355A3518FAD}"/>
              </a:ext>
            </a:extLst>
          </p:cNvPr>
          <p:cNvSpPr/>
          <p:nvPr/>
        </p:nvSpPr>
        <p:spPr>
          <a:xfrm>
            <a:off x="967563" y="637953"/>
            <a:ext cx="10334846" cy="5699052"/>
          </a:xfrm>
          <a:prstGeom prst="rect">
            <a:avLst/>
          </a:prstGeom>
          <a:solidFill>
            <a:schemeClr val="bg1">
              <a:alpha val="94000"/>
            </a:schemeClr>
          </a:solidFill>
          <a:ln w="38100">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a:extLst>
              <a:ext uri="{FF2B5EF4-FFF2-40B4-BE49-F238E27FC236}">
                <a16:creationId xmlns:a16="http://schemas.microsoft.com/office/drawing/2014/main" id="{76B0B9BC-40D8-5223-9A2A-F04B3C54ED42}"/>
              </a:ext>
            </a:extLst>
          </p:cNvPr>
          <p:cNvSpPr txBox="1"/>
          <p:nvPr/>
        </p:nvSpPr>
        <p:spPr>
          <a:xfrm>
            <a:off x="1190848" y="965859"/>
            <a:ext cx="9634930" cy="646331"/>
          </a:xfrm>
          <a:prstGeom prst="rect">
            <a:avLst/>
          </a:prstGeom>
          <a:noFill/>
          <a:ln>
            <a:noFill/>
          </a:ln>
        </p:spPr>
        <p:txBody>
          <a:bodyPr wrap="square" rtlCol="0">
            <a:spAutoFit/>
          </a:bodyPr>
          <a:lstStyle/>
          <a:p>
            <a:pPr algn="ctr"/>
            <a:r>
              <a:rPr lang="en-GB" sz="3600" b="1" dirty="0">
                <a:latin typeface="Segoe UI Black" panose="020B0A02040204020203" pitchFamily="34" charset="0"/>
                <a:ea typeface="Segoe UI Black" panose="020B0A02040204020203" pitchFamily="34" charset="0"/>
                <a:cs typeface="Segoe UI" panose="020B0502040204020203" pitchFamily="34" charset="0"/>
              </a:rPr>
              <a:t>Introduction to assignment</a:t>
            </a:r>
          </a:p>
        </p:txBody>
      </p:sp>
      <p:sp>
        <p:nvSpPr>
          <p:cNvPr id="19" name="Rectangle 18">
            <a:extLst>
              <a:ext uri="{FF2B5EF4-FFF2-40B4-BE49-F238E27FC236}">
                <a16:creationId xmlns:a16="http://schemas.microsoft.com/office/drawing/2014/main" id="{06F7C8D9-8165-B69F-EF46-4FFF98632CE9}"/>
              </a:ext>
            </a:extLst>
          </p:cNvPr>
          <p:cNvSpPr/>
          <p:nvPr/>
        </p:nvSpPr>
        <p:spPr>
          <a:xfrm>
            <a:off x="1190848" y="1742465"/>
            <a:ext cx="4455572" cy="1107928"/>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b="1" dirty="0">
                <a:solidFill>
                  <a:schemeClr val="tx1"/>
                </a:solidFill>
                <a:latin typeface="Segoe UI Variable Text" pitchFamily="2" charset="0"/>
                <a:ea typeface="Segoe UI Black" panose="020B0A02040204020203" pitchFamily="34" charset="0"/>
                <a:cs typeface="Segoe UI" panose="020B0502040204020203" pitchFamily="34" charset="0"/>
              </a:rPr>
              <a:t>Key terms:</a:t>
            </a:r>
          </a:p>
          <a:p>
            <a:r>
              <a:rPr lang="en-GB" sz="1600" b="1" dirty="0">
                <a:solidFill>
                  <a:schemeClr val="tx1"/>
                </a:solidFill>
                <a:latin typeface="Segoe UI Variable Text" pitchFamily="2" charset="0"/>
                <a:cs typeface="Segoe UI" panose="020B0502040204020203" pitchFamily="34" charset="0"/>
              </a:rPr>
              <a:t>Success criteria </a:t>
            </a:r>
            <a:r>
              <a:rPr lang="en-GB" sz="1600" dirty="0">
                <a:solidFill>
                  <a:schemeClr val="tx1"/>
                </a:solidFill>
                <a:latin typeface="Segoe UI Variable Text" pitchFamily="2" charset="0"/>
                <a:cs typeface="Segoe UI" panose="020B0502040204020203" pitchFamily="34" charset="0"/>
              </a:rPr>
              <a:t>are clear guidelines for assessing whether the goals and objectives of the project have been met.</a:t>
            </a:r>
          </a:p>
        </p:txBody>
      </p:sp>
      <p:sp>
        <p:nvSpPr>
          <p:cNvPr id="20" name="Rectangle 19">
            <a:extLst>
              <a:ext uri="{FF2B5EF4-FFF2-40B4-BE49-F238E27FC236}">
                <a16:creationId xmlns:a16="http://schemas.microsoft.com/office/drawing/2014/main" id="{D44D45E1-789A-0782-EC6C-E5D120711099}"/>
              </a:ext>
            </a:extLst>
          </p:cNvPr>
          <p:cNvSpPr/>
          <p:nvPr/>
        </p:nvSpPr>
        <p:spPr>
          <a:xfrm>
            <a:off x="1190848" y="3095014"/>
            <a:ext cx="4455572" cy="217421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b="1" dirty="0">
                <a:solidFill>
                  <a:schemeClr val="tx1"/>
                </a:solidFill>
                <a:latin typeface="Segoe UI Variable Text" pitchFamily="2" charset="0"/>
                <a:ea typeface="Segoe UI Black" panose="020B0A02040204020203" pitchFamily="34" charset="0"/>
                <a:cs typeface="Segoe UI" panose="020B0502040204020203" pitchFamily="34" charset="0"/>
              </a:rPr>
              <a:t>Discussion</a:t>
            </a:r>
          </a:p>
          <a:p>
            <a:pPr marL="285750" indent="-285750">
              <a:buFont typeface="Arial" panose="020B0604020202020204" pitchFamily="34" charset="0"/>
              <a:buChar char="•"/>
            </a:pPr>
            <a:r>
              <a:rPr lang="en-GB" sz="1600" dirty="0">
                <a:solidFill>
                  <a:schemeClr val="tx1"/>
                </a:solidFill>
                <a:latin typeface="Segoe UI Variable Text" pitchFamily="2" charset="0"/>
                <a:cs typeface="Segoe UI" panose="020B0502040204020203" pitchFamily="34" charset="0"/>
              </a:rPr>
              <a:t>Read through the client brief.</a:t>
            </a:r>
          </a:p>
          <a:p>
            <a:pPr marL="285750" indent="-285750">
              <a:buFont typeface="Arial" panose="020B0604020202020204" pitchFamily="34" charset="0"/>
              <a:buChar char="•"/>
            </a:pPr>
            <a:r>
              <a:rPr lang="en-GB" sz="1600" dirty="0">
                <a:solidFill>
                  <a:schemeClr val="tx1"/>
                </a:solidFill>
                <a:latin typeface="Segoe UI Variable Text" pitchFamily="2" charset="0"/>
                <a:cs typeface="Segoe UI" panose="020B0502040204020203" pitchFamily="34" charset="0"/>
              </a:rPr>
              <a:t>On your own or with the person next to you, highlight or underline important parts of the client brief.</a:t>
            </a:r>
          </a:p>
          <a:p>
            <a:pPr marL="285750" indent="-285750">
              <a:buFont typeface="Arial" panose="020B0604020202020204" pitchFamily="34" charset="0"/>
              <a:buChar char="•"/>
            </a:pPr>
            <a:r>
              <a:rPr lang="en-GB" sz="1600" dirty="0">
                <a:solidFill>
                  <a:schemeClr val="tx1"/>
                </a:solidFill>
                <a:latin typeface="Segoe UI Variable Text" pitchFamily="2" charset="0"/>
                <a:cs typeface="Segoe UI" panose="020B0502040204020203" pitchFamily="34" charset="0"/>
              </a:rPr>
              <a:t>Now make a list of what you underlined/highlighted.</a:t>
            </a:r>
          </a:p>
          <a:p>
            <a:pPr marL="285750" indent="-285750">
              <a:buFont typeface="Arial" panose="020B0604020202020204" pitchFamily="34" charset="0"/>
              <a:buChar char="•"/>
            </a:pPr>
            <a:r>
              <a:rPr lang="en-GB" sz="1600" dirty="0">
                <a:solidFill>
                  <a:schemeClr val="tx1"/>
                </a:solidFill>
                <a:latin typeface="Segoe UI Variable Text" pitchFamily="2" charset="0"/>
                <a:cs typeface="Segoe UI" panose="020B0502040204020203" pitchFamily="34" charset="0"/>
              </a:rPr>
              <a:t>This will become your success criteria.</a:t>
            </a:r>
          </a:p>
        </p:txBody>
      </p:sp>
      <p:sp>
        <p:nvSpPr>
          <p:cNvPr id="21" name="TextBox 20">
            <a:extLst>
              <a:ext uri="{FF2B5EF4-FFF2-40B4-BE49-F238E27FC236}">
                <a16:creationId xmlns:a16="http://schemas.microsoft.com/office/drawing/2014/main" id="{CF48FDB8-DE06-B8D2-55FE-2B730C223669}"/>
              </a:ext>
            </a:extLst>
          </p:cNvPr>
          <p:cNvSpPr txBox="1"/>
          <p:nvPr/>
        </p:nvSpPr>
        <p:spPr>
          <a:xfrm>
            <a:off x="5869705" y="1736942"/>
            <a:ext cx="5205876" cy="338554"/>
          </a:xfrm>
          <a:prstGeom prst="rect">
            <a:avLst/>
          </a:prstGeom>
          <a:solidFill>
            <a:schemeClr val="accent3">
              <a:lumMod val="20000"/>
              <a:lumOff val="80000"/>
            </a:schemeClr>
          </a:solidFill>
        </p:spPr>
        <p:txBody>
          <a:bodyPr wrap="square" rtlCol="0">
            <a:spAutoFit/>
          </a:bodyPr>
          <a:lstStyle/>
          <a:p>
            <a:pPr algn="ctr"/>
            <a:r>
              <a:rPr lang="en-GB" sz="1600" b="1" dirty="0">
                <a:latin typeface="Segoe UI Variable Text" pitchFamily="2" charset="0"/>
                <a:cs typeface="Segoe UI" panose="020B0502040204020203" pitchFamily="34" charset="0"/>
              </a:rPr>
              <a:t>Success criteria</a:t>
            </a:r>
            <a:endParaRPr lang="en-GB" sz="1600" dirty="0">
              <a:latin typeface="Segoe UI Variable Text" pitchFamily="2" charset="0"/>
              <a:cs typeface="Segoe UI" panose="020B0502040204020203" pitchFamily="34" charset="0"/>
            </a:endParaRPr>
          </a:p>
        </p:txBody>
      </p:sp>
      <p:sp>
        <p:nvSpPr>
          <p:cNvPr id="23" name="Rectangle 22">
            <a:extLst>
              <a:ext uri="{FF2B5EF4-FFF2-40B4-BE49-F238E27FC236}">
                <a16:creationId xmlns:a16="http://schemas.microsoft.com/office/drawing/2014/main" id="{D494ED57-7BA9-645D-847C-675110160804}"/>
              </a:ext>
            </a:extLst>
          </p:cNvPr>
          <p:cNvSpPr/>
          <p:nvPr/>
        </p:nvSpPr>
        <p:spPr>
          <a:xfrm>
            <a:off x="5869705" y="2208454"/>
            <a:ext cx="5205875" cy="3068981"/>
          </a:xfrm>
          <a:prstGeom prst="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GB" sz="1600" dirty="0">
              <a:solidFill>
                <a:schemeClr val="tx1"/>
              </a:solidFill>
              <a:latin typeface="Segoe UI Variable Text" pitchFamily="2" charset="0"/>
              <a:cs typeface="Segoe UI" panose="020B0502040204020203" pitchFamily="34" charset="0"/>
            </a:endParaRPr>
          </a:p>
        </p:txBody>
      </p:sp>
    </p:spTree>
    <p:extLst>
      <p:ext uri="{BB962C8B-B14F-4D97-AF65-F5344CB8AC3E}">
        <p14:creationId xmlns:p14="http://schemas.microsoft.com/office/powerpoint/2010/main" val="35529770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190D6C8-DAC3-34B1-635D-8355A3518FAD}"/>
              </a:ext>
            </a:extLst>
          </p:cNvPr>
          <p:cNvSpPr/>
          <p:nvPr/>
        </p:nvSpPr>
        <p:spPr>
          <a:xfrm>
            <a:off x="967563" y="637953"/>
            <a:ext cx="10334846" cy="5699052"/>
          </a:xfrm>
          <a:prstGeom prst="rect">
            <a:avLst/>
          </a:prstGeom>
          <a:solidFill>
            <a:schemeClr val="bg1">
              <a:alpha val="94000"/>
            </a:schemeClr>
          </a:solidFill>
          <a:ln w="38100">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a:extLst>
              <a:ext uri="{FF2B5EF4-FFF2-40B4-BE49-F238E27FC236}">
                <a16:creationId xmlns:a16="http://schemas.microsoft.com/office/drawing/2014/main" id="{76B0B9BC-40D8-5223-9A2A-F04B3C54ED42}"/>
              </a:ext>
            </a:extLst>
          </p:cNvPr>
          <p:cNvSpPr txBox="1"/>
          <p:nvPr/>
        </p:nvSpPr>
        <p:spPr>
          <a:xfrm>
            <a:off x="1190848" y="965859"/>
            <a:ext cx="9634930" cy="646331"/>
          </a:xfrm>
          <a:prstGeom prst="rect">
            <a:avLst/>
          </a:prstGeom>
          <a:noFill/>
          <a:ln>
            <a:noFill/>
          </a:ln>
        </p:spPr>
        <p:txBody>
          <a:bodyPr wrap="square" rtlCol="0">
            <a:spAutoFit/>
          </a:bodyPr>
          <a:lstStyle/>
          <a:p>
            <a:pPr algn="ctr"/>
            <a:r>
              <a:rPr lang="en-GB" sz="3600" b="1" dirty="0">
                <a:latin typeface="Segoe UI Black" panose="020B0A02040204020203" pitchFamily="34" charset="0"/>
                <a:ea typeface="Segoe UI Black" panose="020B0A02040204020203" pitchFamily="34" charset="0"/>
                <a:cs typeface="Segoe UI" panose="020B0502040204020203" pitchFamily="34" charset="0"/>
              </a:rPr>
              <a:t>Introduction to assignment</a:t>
            </a:r>
          </a:p>
        </p:txBody>
      </p:sp>
      <p:sp>
        <p:nvSpPr>
          <p:cNvPr id="19" name="Rectangle 18">
            <a:extLst>
              <a:ext uri="{FF2B5EF4-FFF2-40B4-BE49-F238E27FC236}">
                <a16:creationId xmlns:a16="http://schemas.microsoft.com/office/drawing/2014/main" id="{06F7C8D9-8165-B69F-EF46-4FFF98632CE9}"/>
              </a:ext>
            </a:extLst>
          </p:cNvPr>
          <p:cNvSpPr/>
          <p:nvPr/>
        </p:nvSpPr>
        <p:spPr>
          <a:xfrm>
            <a:off x="1190848" y="1742465"/>
            <a:ext cx="4455572" cy="1107928"/>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b="1" dirty="0">
                <a:solidFill>
                  <a:schemeClr val="tx1"/>
                </a:solidFill>
                <a:latin typeface="Segoe UI Variable Text" pitchFamily="2" charset="0"/>
                <a:ea typeface="Segoe UI Black" panose="020B0A02040204020203" pitchFamily="34" charset="0"/>
                <a:cs typeface="Segoe UI" panose="020B0502040204020203" pitchFamily="34" charset="0"/>
              </a:rPr>
              <a:t>Key terms:</a:t>
            </a:r>
          </a:p>
          <a:p>
            <a:r>
              <a:rPr lang="en-GB" sz="1600" b="1" dirty="0">
                <a:solidFill>
                  <a:schemeClr val="tx1"/>
                </a:solidFill>
                <a:latin typeface="Segoe UI Variable Text" pitchFamily="2" charset="0"/>
                <a:cs typeface="Segoe UI" panose="020B0502040204020203" pitchFamily="34" charset="0"/>
              </a:rPr>
              <a:t>Success criteria </a:t>
            </a:r>
            <a:r>
              <a:rPr lang="en-GB" sz="1600" dirty="0">
                <a:solidFill>
                  <a:schemeClr val="tx1"/>
                </a:solidFill>
                <a:latin typeface="Segoe UI Variable Text" pitchFamily="2" charset="0"/>
                <a:cs typeface="Segoe UI" panose="020B0502040204020203" pitchFamily="34" charset="0"/>
              </a:rPr>
              <a:t>are clear guidelines for assessing whether the goals and objectives of the project have been met.</a:t>
            </a:r>
          </a:p>
        </p:txBody>
      </p:sp>
      <p:sp>
        <p:nvSpPr>
          <p:cNvPr id="20" name="Rectangle 19">
            <a:extLst>
              <a:ext uri="{FF2B5EF4-FFF2-40B4-BE49-F238E27FC236}">
                <a16:creationId xmlns:a16="http://schemas.microsoft.com/office/drawing/2014/main" id="{D44D45E1-789A-0782-EC6C-E5D120711099}"/>
              </a:ext>
            </a:extLst>
          </p:cNvPr>
          <p:cNvSpPr/>
          <p:nvPr/>
        </p:nvSpPr>
        <p:spPr>
          <a:xfrm>
            <a:off x="1190848" y="3095014"/>
            <a:ext cx="4455572" cy="217421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b="1" dirty="0">
                <a:solidFill>
                  <a:schemeClr val="tx1"/>
                </a:solidFill>
                <a:latin typeface="Segoe UI Variable Text" pitchFamily="2" charset="0"/>
                <a:ea typeface="Segoe UI Black" panose="020B0A02040204020203" pitchFamily="34" charset="0"/>
                <a:cs typeface="Segoe UI" panose="020B0502040204020203" pitchFamily="34" charset="0"/>
              </a:rPr>
              <a:t>Discussion</a:t>
            </a:r>
          </a:p>
          <a:p>
            <a:pPr marL="285750" indent="-285750">
              <a:buFont typeface="Arial" panose="020B0604020202020204" pitchFamily="34" charset="0"/>
              <a:buChar char="•"/>
            </a:pPr>
            <a:r>
              <a:rPr lang="en-GB" sz="1600" dirty="0">
                <a:solidFill>
                  <a:schemeClr val="tx1"/>
                </a:solidFill>
                <a:latin typeface="Segoe UI Variable Text" pitchFamily="2" charset="0"/>
                <a:cs typeface="Segoe UI" panose="020B0502040204020203" pitchFamily="34" charset="0"/>
              </a:rPr>
              <a:t>Read through the client brief.</a:t>
            </a:r>
          </a:p>
          <a:p>
            <a:pPr marL="285750" indent="-285750">
              <a:buFont typeface="Arial" panose="020B0604020202020204" pitchFamily="34" charset="0"/>
              <a:buChar char="•"/>
            </a:pPr>
            <a:r>
              <a:rPr lang="en-GB" sz="1600" dirty="0">
                <a:solidFill>
                  <a:schemeClr val="tx1"/>
                </a:solidFill>
                <a:latin typeface="Segoe UI Variable Text" pitchFamily="2" charset="0"/>
                <a:cs typeface="Segoe UI" panose="020B0502040204020203" pitchFamily="34" charset="0"/>
              </a:rPr>
              <a:t>On your own or with the person next to you, highlight or underline important parts of the client brief.</a:t>
            </a:r>
          </a:p>
          <a:p>
            <a:pPr marL="285750" indent="-285750">
              <a:buFont typeface="Arial" panose="020B0604020202020204" pitchFamily="34" charset="0"/>
              <a:buChar char="•"/>
            </a:pPr>
            <a:r>
              <a:rPr lang="en-GB" sz="1600" dirty="0">
                <a:solidFill>
                  <a:schemeClr val="tx1"/>
                </a:solidFill>
                <a:latin typeface="Segoe UI Variable Text" pitchFamily="2" charset="0"/>
                <a:cs typeface="Segoe UI" panose="020B0502040204020203" pitchFamily="34" charset="0"/>
              </a:rPr>
              <a:t>Now make a list of what you underlined/highlighted.</a:t>
            </a:r>
          </a:p>
          <a:p>
            <a:pPr marL="285750" indent="-285750">
              <a:buFont typeface="Arial" panose="020B0604020202020204" pitchFamily="34" charset="0"/>
              <a:buChar char="•"/>
            </a:pPr>
            <a:r>
              <a:rPr lang="en-GB" sz="1600" dirty="0">
                <a:solidFill>
                  <a:schemeClr val="tx1"/>
                </a:solidFill>
                <a:latin typeface="Segoe UI Variable Text" pitchFamily="2" charset="0"/>
                <a:cs typeface="Segoe UI" panose="020B0502040204020203" pitchFamily="34" charset="0"/>
              </a:rPr>
              <a:t>This will become your success criteria.</a:t>
            </a:r>
          </a:p>
        </p:txBody>
      </p:sp>
      <p:sp>
        <p:nvSpPr>
          <p:cNvPr id="21" name="TextBox 20">
            <a:extLst>
              <a:ext uri="{FF2B5EF4-FFF2-40B4-BE49-F238E27FC236}">
                <a16:creationId xmlns:a16="http://schemas.microsoft.com/office/drawing/2014/main" id="{CF48FDB8-DE06-B8D2-55FE-2B730C223669}"/>
              </a:ext>
            </a:extLst>
          </p:cNvPr>
          <p:cNvSpPr txBox="1"/>
          <p:nvPr/>
        </p:nvSpPr>
        <p:spPr>
          <a:xfrm>
            <a:off x="5869705" y="1736942"/>
            <a:ext cx="5205876" cy="338554"/>
          </a:xfrm>
          <a:prstGeom prst="rect">
            <a:avLst/>
          </a:prstGeom>
          <a:solidFill>
            <a:schemeClr val="accent3">
              <a:lumMod val="20000"/>
              <a:lumOff val="80000"/>
            </a:schemeClr>
          </a:solidFill>
        </p:spPr>
        <p:txBody>
          <a:bodyPr wrap="square" rtlCol="0">
            <a:spAutoFit/>
          </a:bodyPr>
          <a:lstStyle/>
          <a:p>
            <a:pPr algn="ctr"/>
            <a:r>
              <a:rPr lang="en-GB" sz="1600" b="1" dirty="0">
                <a:latin typeface="Segoe UI Variable Text" pitchFamily="2" charset="0"/>
                <a:cs typeface="Segoe UI" panose="020B0502040204020203" pitchFamily="34" charset="0"/>
              </a:rPr>
              <a:t>Success criteria</a:t>
            </a:r>
            <a:endParaRPr lang="en-GB" sz="1600" dirty="0">
              <a:latin typeface="Segoe UI Variable Text" pitchFamily="2" charset="0"/>
              <a:cs typeface="Segoe UI" panose="020B0502040204020203" pitchFamily="34" charset="0"/>
            </a:endParaRPr>
          </a:p>
        </p:txBody>
      </p:sp>
      <p:sp>
        <p:nvSpPr>
          <p:cNvPr id="23" name="Rectangle 22">
            <a:extLst>
              <a:ext uri="{FF2B5EF4-FFF2-40B4-BE49-F238E27FC236}">
                <a16:creationId xmlns:a16="http://schemas.microsoft.com/office/drawing/2014/main" id="{D494ED57-7BA9-645D-847C-675110160804}"/>
              </a:ext>
            </a:extLst>
          </p:cNvPr>
          <p:cNvSpPr/>
          <p:nvPr/>
        </p:nvSpPr>
        <p:spPr>
          <a:xfrm>
            <a:off x="5869705" y="2208455"/>
            <a:ext cx="5205875" cy="2763596"/>
          </a:xfrm>
          <a:prstGeom prst="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indent="-285750">
              <a:buFont typeface="Arial" panose="020B0604020202020204" pitchFamily="34" charset="0"/>
              <a:buChar char="•"/>
            </a:pPr>
            <a:r>
              <a:rPr lang="en-GB" sz="1600" dirty="0">
                <a:solidFill>
                  <a:schemeClr val="tx1"/>
                </a:solidFill>
                <a:latin typeface="Segoe UI Variable Text" pitchFamily="2" charset="0"/>
                <a:cs typeface="Segoe UI" panose="020B0502040204020203" pitchFamily="34" charset="0"/>
              </a:rPr>
              <a:t>Animation to promote healthy habits among young children.</a:t>
            </a:r>
          </a:p>
          <a:p>
            <a:pPr marL="285750" indent="-285750">
              <a:buFont typeface="Arial" panose="020B0604020202020204" pitchFamily="34" charset="0"/>
              <a:buChar char="•"/>
            </a:pPr>
            <a:r>
              <a:rPr lang="en-GB" sz="1600" dirty="0">
                <a:solidFill>
                  <a:schemeClr val="tx1"/>
                </a:solidFill>
                <a:latin typeface="Segoe UI Variable Text" pitchFamily="2" charset="0"/>
                <a:cs typeface="Segoe UI" panose="020B0502040204020203" pitchFamily="34" charset="0"/>
              </a:rPr>
              <a:t>Target audience (5-8)</a:t>
            </a:r>
          </a:p>
          <a:p>
            <a:pPr marL="285750" indent="-285750">
              <a:buFont typeface="Arial" panose="020B0604020202020204" pitchFamily="34" charset="0"/>
              <a:buChar char="•"/>
            </a:pPr>
            <a:r>
              <a:rPr lang="en-GB" sz="1600" dirty="0">
                <a:solidFill>
                  <a:schemeClr val="tx1"/>
                </a:solidFill>
                <a:latin typeface="Segoe UI Variable Text" pitchFamily="2" charset="0"/>
                <a:cs typeface="Segoe UI" panose="020B0502040204020203" pitchFamily="34" charset="0"/>
              </a:rPr>
              <a:t>It’s called Eat the Rainbow</a:t>
            </a:r>
          </a:p>
          <a:p>
            <a:pPr marL="285750" indent="-285750">
              <a:buFont typeface="Arial" panose="020B0604020202020204" pitchFamily="34" charset="0"/>
              <a:buChar char="•"/>
            </a:pPr>
            <a:r>
              <a:rPr lang="en-GB" sz="1600" dirty="0">
                <a:solidFill>
                  <a:schemeClr val="tx1"/>
                </a:solidFill>
                <a:latin typeface="Segoe UI Variable Text" pitchFamily="2" charset="0"/>
                <a:cs typeface="Segoe UI" panose="020B0502040204020203" pitchFamily="34" charset="0"/>
              </a:rPr>
              <a:t>Content must include visually appealing fruit and vegetables</a:t>
            </a:r>
          </a:p>
          <a:p>
            <a:pPr marL="285750" indent="-285750">
              <a:buFont typeface="Arial" panose="020B0604020202020204" pitchFamily="34" charset="0"/>
              <a:buChar char="•"/>
            </a:pPr>
            <a:r>
              <a:rPr lang="en-GB" sz="1600" dirty="0">
                <a:solidFill>
                  <a:schemeClr val="tx1"/>
                </a:solidFill>
                <a:latin typeface="Segoe UI Variable Text" pitchFamily="2" charset="0"/>
                <a:cs typeface="Segoe UI" panose="020B0502040204020203" pitchFamily="34" charset="0"/>
              </a:rPr>
              <a:t>Soundtrack</a:t>
            </a:r>
          </a:p>
          <a:p>
            <a:pPr marL="285750" indent="-285750">
              <a:buFont typeface="Arial" panose="020B0604020202020204" pitchFamily="34" charset="0"/>
              <a:buChar char="•"/>
            </a:pPr>
            <a:r>
              <a:rPr lang="en-GB" sz="1600" dirty="0">
                <a:solidFill>
                  <a:schemeClr val="tx1"/>
                </a:solidFill>
                <a:latin typeface="Segoe UI Variable Text" pitchFamily="2" charset="0"/>
                <a:cs typeface="Segoe UI" panose="020B0502040204020203" pitchFamily="34" charset="0"/>
              </a:rPr>
              <a:t>Sound effects</a:t>
            </a:r>
          </a:p>
          <a:p>
            <a:pPr marL="285750" indent="-285750">
              <a:buFont typeface="Arial" panose="020B0604020202020204" pitchFamily="34" charset="0"/>
              <a:buChar char="•"/>
            </a:pPr>
            <a:r>
              <a:rPr lang="en-GB" sz="1600" dirty="0">
                <a:solidFill>
                  <a:schemeClr val="tx1"/>
                </a:solidFill>
                <a:latin typeface="Segoe UI Variable Text" pitchFamily="2" charset="0"/>
                <a:cs typeface="Segoe UI" panose="020B0502040204020203" pitchFamily="34" charset="0"/>
              </a:rPr>
              <a:t>Jingle/Sting or Slogan</a:t>
            </a:r>
          </a:p>
          <a:p>
            <a:pPr marL="285750" indent="-285750">
              <a:buFont typeface="Arial" panose="020B0604020202020204" pitchFamily="34" charset="0"/>
              <a:buChar char="•"/>
            </a:pPr>
            <a:r>
              <a:rPr lang="en-GB" sz="1600" dirty="0">
                <a:solidFill>
                  <a:schemeClr val="tx1"/>
                </a:solidFill>
                <a:latin typeface="Segoe UI Variable Text" pitchFamily="2" charset="0"/>
                <a:cs typeface="Segoe UI" panose="020B0502040204020203" pitchFamily="34" charset="0"/>
              </a:rPr>
              <a:t>Use one of the slogans provided </a:t>
            </a:r>
          </a:p>
          <a:p>
            <a:pPr marL="285750" indent="-285750">
              <a:buFont typeface="Arial" panose="020B0604020202020204" pitchFamily="34" charset="0"/>
              <a:buChar char="•"/>
            </a:pPr>
            <a:r>
              <a:rPr lang="en-GB" sz="1600" dirty="0">
                <a:solidFill>
                  <a:schemeClr val="tx1"/>
                </a:solidFill>
                <a:latin typeface="Segoe UI Variable Text" pitchFamily="2" charset="0"/>
                <a:cs typeface="Segoe UI" panose="020B0502040204020203" pitchFamily="34" charset="0"/>
              </a:rPr>
              <a:t>20-40 seconds in length</a:t>
            </a:r>
          </a:p>
        </p:txBody>
      </p:sp>
      <p:sp>
        <p:nvSpPr>
          <p:cNvPr id="4" name="Rectangle 3">
            <a:extLst>
              <a:ext uri="{FF2B5EF4-FFF2-40B4-BE49-F238E27FC236}">
                <a16:creationId xmlns:a16="http://schemas.microsoft.com/office/drawing/2014/main" id="{01F9119C-FF06-233B-091B-5B9FC7558D3E}"/>
              </a:ext>
            </a:extLst>
          </p:cNvPr>
          <p:cNvSpPr/>
          <p:nvPr/>
        </p:nvSpPr>
        <p:spPr>
          <a:xfrm>
            <a:off x="5869705" y="5102847"/>
            <a:ext cx="5205875" cy="1103362"/>
          </a:xfrm>
          <a:prstGeom prst="rect">
            <a:avLst/>
          </a:prstGeom>
          <a:solidFill>
            <a:schemeClr val="accent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b="1" dirty="0">
                <a:solidFill>
                  <a:schemeClr val="tx1"/>
                </a:solidFill>
                <a:latin typeface="Segoe UI Variable Text" pitchFamily="2" charset="0"/>
                <a:cs typeface="Segoe UI" panose="020B0502040204020203" pitchFamily="34" charset="0"/>
              </a:rPr>
              <a:t>Assessment alert</a:t>
            </a:r>
          </a:p>
          <a:p>
            <a:r>
              <a:rPr lang="en-GB" sz="1600" dirty="0">
                <a:solidFill>
                  <a:schemeClr val="tx1"/>
                </a:solidFill>
                <a:latin typeface="Segoe UI Variable Text" pitchFamily="2" charset="0"/>
                <a:cs typeface="Segoe UI" panose="020B0502040204020203" pitchFamily="34" charset="0"/>
              </a:rPr>
              <a:t>This is an example of re-stating the brief. For the higher mark bands, you need to make an interpretation of the client brief. Discussed on the next slide.</a:t>
            </a:r>
          </a:p>
        </p:txBody>
      </p:sp>
    </p:spTree>
    <p:extLst>
      <p:ext uri="{BB962C8B-B14F-4D97-AF65-F5344CB8AC3E}">
        <p14:creationId xmlns:p14="http://schemas.microsoft.com/office/powerpoint/2010/main" val="11786145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190D6C8-DAC3-34B1-635D-8355A3518FAD}"/>
              </a:ext>
            </a:extLst>
          </p:cNvPr>
          <p:cNvSpPr/>
          <p:nvPr/>
        </p:nvSpPr>
        <p:spPr>
          <a:xfrm>
            <a:off x="967563" y="637953"/>
            <a:ext cx="10334846" cy="5699052"/>
          </a:xfrm>
          <a:prstGeom prst="rect">
            <a:avLst/>
          </a:prstGeom>
          <a:solidFill>
            <a:schemeClr val="bg1">
              <a:alpha val="94000"/>
            </a:schemeClr>
          </a:solidFill>
          <a:ln w="38100">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a:extLst>
              <a:ext uri="{FF2B5EF4-FFF2-40B4-BE49-F238E27FC236}">
                <a16:creationId xmlns:a16="http://schemas.microsoft.com/office/drawing/2014/main" id="{76B0B9BC-40D8-5223-9A2A-F04B3C54ED42}"/>
              </a:ext>
            </a:extLst>
          </p:cNvPr>
          <p:cNvSpPr txBox="1"/>
          <p:nvPr/>
        </p:nvSpPr>
        <p:spPr>
          <a:xfrm>
            <a:off x="1190848" y="965859"/>
            <a:ext cx="9634930" cy="646331"/>
          </a:xfrm>
          <a:prstGeom prst="rect">
            <a:avLst/>
          </a:prstGeom>
          <a:noFill/>
          <a:ln>
            <a:noFill/>
          </a:ln>
        </p:spPr>
        <p:txBody>
          <a:bodyPr wrap="square" rtlCol="0">
            <a:spAutoFit/>
          </a:bodyPr>
          <a:lstStyle/>
          <a:p>
            <a:pPr algn="ctr"/>
            <a:r>
              <a:rPr lang="en-GB" sz="3600" b="1" dirty="0">
                <a:latin typeface="Segoe UI Black" panose="020B0A02040204020203" pitchFamily="34" charset="0"/>
                <a:ea typeface="Segoe UI Black" panose="020B0A02040204020203" pitchFamily="34" charset="0"/>
                <a:cs typeface="Segoe UI" panose="020B0502040204020203" pitchFamily="34" charset="0"/>
              </a:rPr>
              <a:t>Interpretation of the client brief</a:t>
            </a:r>
          </a:p>
        </p:txBody>
      </p:sp>
      <p:sp>
        <p:nvSpPr>
          <p:cNvPr id="5" name="Rectangle 4">
            <a:extLst>
              <a:ext uri="{FF2B5EF4-FFF2-40B4-BE49-F238E27FC236}">
                <a16:creationId xmlns:a16="http://schemas.microsoft.com/office/drawing/2014/main" id="{E5724EE1-41D8-8492-2E37-E6B4CEBBF767}"/>
              </a:ext>
            </a:extLst>
          </p:cNvPr>
          <p:cNvSpPr/>
          <p:nvPr/>
        </p:nvSpPr>
        <p:spPr>
          <a:xfrm>
            <a:off x="6650576" y="3946918"/>
            <a:ext cx="4455572" cy="2110982"/>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b="1" dirty="0">
                <a:solidFill>
                  <a:schemeClr val="tx1"/>
                </a:solidFill>
                <a:latin typeface="Segoe UI Variable Text" pitchFamily="2" charset="0"/>
                <a:ea typeface="Segoe UI Black" panose="020B0A02040204020203" pitchFamily="34" charset="0"/>
                <a:cs typeface="Segoe UI" panose="020B0502040204020203" pitchFamily="34" charset="0"/>
              </a:rPr>
              <a:t>Description</a:t>
            </a:r>
          </a:p>
          <a:p>
            <a:r>
              <a:rPr lang="en-GB" sz="1600" dirty="0">
                <a:solidFill>
                  <a:schemeClr val="tx1"/>
                </a:solidFill>
                <a:latin typeface="Segoe UI Variable Text" pitchFamily="2" charset="0"/>
                <a:cs typeface="Segoe UI" panose="020B0502040204020203" pitchFamily="34" charset="0"/>
              </a:rPr>
              <a:t>Part of the planning phase is to decide on the target audience and explaining how the animation will appeal to this audience.</a:t>
            </a:r>
          </a:p>
          <a:p>
            <a:endParaRPr lang="en-GB" sz="1600" dirty="0">
              <a:solidFill>
                <a:schemeClr val="tx1"/>
              </a:solidFill>
              <a:latin typeface="Segoe UI Variable Text" pitchFamily="2" charset="0"/>
              <a:cs typeface="Segoe UI" panose="020B0502040204020203" pitchFamily="34" charset="0"/>
            </a:endParaRPr>
          </a:p>
          <a:p>
            <a:r>
              <a:rPr lang="en-GB" sz="1600" dirty="0">
                <a:solidFill>
                  <a:schemeClr val="tx1"/>
                </a:solidFill>
                <a:latin typeface="Segoe UI Variable Text" pitchFamily="2" charset="0"/>
                <a:cs typeface="Segoe UI" panose="020B0502040204020203" pitchFamily="34" charset="0"/>
              </a:rPr>
              <a:t>A useful method for this is using audience segmentation.</a:t>
            </a:r>
          </a:p>
        </p:txBody>
      </p:sp>
      <p:pic>
        <p:nvPicPr>
          <p:cNvPr id="16" name="Picture 15" descr="A white background with black text&#10;&#10;Description automatically generated">
            <a:extLst>
              <a:ext uri="{FF2B5EF4-FFF2-40B4-BE49-F238E27FC236}">
                <a16:creationId xmlns:a16="http://schemas.microsoft.com/office/drawing/2014/main" id="{E74A5538-6FED-EA2A-F4F6-AB3A1FB2B58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81346" y="1730248"/>
            <a:ext cx="8089852" cy="2028911"/>
          </a:xfrm>
          <a:prstGeom prst="rect">
            <a:avLst/>
          </a:prstGeom>
          <a:ln>
            <a:solidFill>
              <a:schemeClr val="tx1"/>
            </a:solidFill>
          </a:ln>
        </p:spPr>
      </p:pic>
      <p:cxnSp>
        <p:nvCxnSpPr>
          <p:cNvPr id="18" name="Connector: Elbow 17">
            <a:extLst>
              <a:ext uri="{FF2B5EF4-FFF2-40B4-BE49-F238E27FC236}">
                <a16:creationId xmlns:a16="http://schemas.microsoft.com/office/drawing/2014/main" id="{B512247C-30A8-74F3-0426-FAAB265350B3}"/>
              </a:ext>
            </a:extLst>
          </p:cNvPr>
          <p:cNvCxnSpPr/>
          <p:nvPr/>
        </p:nvCxnSpPr>
        <p:spPr>
          <a:xfrm rot="16200000" flipH="1">
            <a:off x="8965051" y="2899289"/>
            <a:ext cx="1260868" cy="834390"/>
          </a:xfrm>
          <a:prstGeom prst="bentConnector3">
            <a:avLst>
              <a:gd name="adj1" fmla="val 14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0" name="Rectangle 19">
            <a:extLst>
              <a:ext uri="{FF2B5EF4-FFF2-40B4-BE49-F238E27FC236}">
                <a16:creationId xmlns:a16="http://schemas.microsoft.com/office/drawing/2014/main" id="{A8751E6B-88EB-42D4-F2AA-D14A0EF399BC}"/>
              </a:ext>
            </a:extLst>
          </p:cNvPr>
          <p:cNvSpPr/>
          <p:nvPr/>
        </p:nvSpPr>
        <p:spPr>
          <a:xfrm>
            <a:off x="1381346" y="3950728"/>
            <a:ext cx="4455572" cy="2110982"/>
          </a:xfrm>
          <a:prstGeom prst="rect">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b="1" dirty="0">
                <a:solidFill>
                  <a:schemeClr val="tx1"/>
                </a:solidFill>
                <a:latin typeface="Segoe UI Variable Text" pitchFamily="2" charset="0"/>
                <a:ea typeface="Segoe UI Black" panose="020B0A02040204020203" pitchFamily="34" charset="0"/>
                <a:cs typeface="Segoe UI" panose="020B0502040204020203" pitchFamily="34" charset="0"/>
              </a:rPr>
              <a:t>Description</a:t>
            </a:r>
          </a:p>
          <a:p>
            <a:r>
              <a:rPr lang="en-GB" sz="1600" dirty="0">
                <a:solidFill>
                  <a:schemeClr val="tx1"/>
                </a:solidFill>
                <a:latin typeface="Segoe UI Variable Text" pitchFamily="2" charset="0"/>
                <a:cs typeface="Segoe UI" panose="020B0502040204020203" pitchFamily="34" charset="0"/>
              </a:rPr>
              <a:t>Generating ideas is a good way of interpreting a client brief.</a:t>
            </a:r>
          </a:p>
          <a:p>
            <a:endParaRPr lang="en-GB" sz="1600" dirty="0">
              <a:solidFill>
                <a:schemeClr val="tx1"/>
              </a:solidFill>
              <a:latin typeface="Segoe UI Variable Text" pitchFamily="2" charset="0"/>
              <a:cs typeface="Segoe UI" panose="020B0502040204020203" pitchFamily="34" charset="0"/>
            </a:endParaRPr>
          </a:p>
          <a:p>
            <a:r>
              <a:rPr lang="en-GB" sz="1600" dirty="0">
                <a:solidFill>
                  <a:schemeClr val="tx1"/>
                </a:solidFill>
                <a:latin typeface="Segoe UI Variable Text" pitchFamily="2" charset="0"/>
                <a:cs typeface="Segoe UI" panose="020B0502040204020203" pitchFamily="34" charset="0"/>
              </a:rPr>
              <a:t>Two useful pre-production documents used to generate ideas are a </a:t>
            </a:r>
            <a:r>
              <a:rPr lang="en-GB" sz="1600" b="1" dirty="0">
                <a:solidFill>
                  <a:schemeClr val="tx1"/>
                </a:solidFill>
                <a:latin typeface="Segoe UI Variable Text" pitchFamily="2" charset="0"/>
                <a:cs typeface="Segoe UI" panose="020B0502040204020203" pitchFamily="34" charset="0"/>
              </a:rPr>
              <a:t>moodboard</a:t>
            </a:r>
            <a:r>
              <a:rPr lang="en-GB" sz="1600" dirty="0">
                <a:solidFill>
                  <a:schemeClr val="tx1"/>
                </a:solidFill>
                <a:latin typeface="Segoe UI Variable Text" pitchFamily="2" charset="0"/>
                <a:cs typeface="Segoe UI" panose="020B0502040204020203" pitchFamily="34" charset="0"/>
              </a:rPr>
              <a:t> and </a:t>
            </a:r>
            <a:r>
              <a:rPr lang="en-GB" sz="1600" b="1" dirty="0">
                <a:solidFill>
                  <a:schemeClr val="tx1"/>
                </a:solidFill>
                <a:latin typeface="Segoe UI Variable Text" pitchFamily="2" charset="0"/>
                <a:cs typeface="Segoe UI" panose="020B0502040204020203" pitchFamily="34" charset="0"/>
              </a:rPr>
              <a:t>mind map. </a:t>
            </a:r>
          </a:p>
        </p:txBody>
      </p:sp>
      <p:cxnSp>
        <p:nvCxnSpPr>
          <p:cNvPr id="22" name="Connector: Elbow 21">
            <a:extLst>
              <a:ext uri="{FF2B5EF4-FFF2-40B4-BE49-F238E27FC236}">
                <a16:creationId xmlns:a16="http://schemas.microsoft.com/office/drawing/2014/main" id="{04B84294-357B-63BD-F8A8-44F7A233CACD}"/>
              </a:ext>
            </a:extLst>
          </p:cNvPr>
          <p:cNvCxnSpPr/>
          <p:nvPr/>
        </p:nvCxnSpPr>
        <p:spPr>
          <a:xfrm rot="5400000">
            <a:off x="1521270" y="3376498"/>
            <a:ext cx="630434" cy="510406"/>
          </a:xfrm>
          <a:prstGeom prst="bentConnector3">
            <a:avLst>
              <a:gd name="adj1" fmla="val 1048"/>
            </a:avLst>
          </a:prstGeom>
          <a:ln w="57150">
            <a:solidFill>
              <a:srgbClr val="7030A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701670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190D6C8-DAC3-34B1-635D-8355A3518FAD}"/>
              </a:ext>
            </a:extLst>
          </p:cNvPr>
          <p:cNvSpPr/>
          <p:nvPr/>
        </p:nvSpPr>
        <p:spPr>
          <a:xfrm>
            <a:off x="967563" y="637953"/>
            <a:ext cx="10334846" cy="5699052"/>
          </a:xfrm>
          <a:prstGeom prst="rect">
            <a:avLst/>
          </a:prstGeom>
          <a:solidFill>
            <a:schemeClr val="bg1">
              <a:alpha val="94000"/>
            </a:schemeClr>
          </a:solidFill>
          <a:ln w="38100">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a:extLst>
              <a:ext uri="{FF2B5EF4-FFF2-40B4-BE49-F238E27FC236}">
                <a16:creationId xmlns:a16="http://schemas.microsoft.com/office/drawing/2014/main" id="{76B0B9BC-40D8-5223-9A2A-F04B3C54ED42}"/>
              </a:ext>
            </a:extLst>
          </p:cNvPr>
          <p:cNvSpPr txBox="1"/>
          <p:nvPr/>
        </p:nvSpPr>
        <p:spPr>
          <a:xfrm>
            <a:off x="1190848" y="965859"/>
            <a:ext cx="9634930" cy="646331"/>
          </a:xfrm>
          <a:prstGeom prst="rect">
            <a:avLst/>
          </a:prstGeom>
          <a:noFill/>
          <a:ln>
            <a:noFill/>
          </a:ln>
        </p:spPr>
        <p:txBody>
          <a:bodyPr wrap="square" rtlCol="0">
            <a:spAutoFit/>
          </a:bodyPr>
          <a:lstStyle/>
          <a:p>
            <a:pPr algn="ctr"/>
            <a:r>
              <a:rPr lang="en-GB" sz="3600" b="1" dirty="0">
                <a:latin typeface="Segoe UI Black" panose="020B0A02040204020203" pitchFamily="34" charset="0"/>
                <a:ea typeface="Segoe UI Black" panose="020B0A02040204020203" pitchFamily="34" charset="0"/>
                <a:cs typeface="Segoe UI" panose="020B0502040204020203" pitchFamily="34" charset="0"/>
              </a:rPr>
              <a:t>Target audience</a:t>
            </a:r>
          </a:p>
        </p:txBody>
      </p:sp>
      <p:sp>
        <p:nvSpPr>
          <p:cNvPr id="21" name="Rectangle 20">
            <a:extLst>
              <a:ext uri="{FF2B5EF4-FFF2-40B4-BE49-F238E27FC236}">
                <a16:creationId xmlns:a16="http://schemas.microsoft.com/office/drawing/2014/main" id="{81377F26-4ED1-647F-4086-D54E4AD8D732}"/>
              </a:ext>
            </a:extLst>
          </p:cNvPr>
          <p:cNvSpPr/>
          <p:nvPr/>
        </p:nvSpPr>
        <p:spPr>
          <a:xfrm>
            <a:off x="1190848" y="1742465"/>
            <a:ext cx="5337452" cy="1107928"/>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b="1" dirty="0">
                <a:solidFill>
                  <a:schemeClr val="tx1"/>
                </a:solidFill>
                <a:latin typeface="Segoe UI Variable Text" pitchFamily="2" charset="0"/>
                <a:ea typeface="Segoe UI Black" panose="020B0A02040204020203" pitchFamily="34" charset="0"/>
                <a:cs typeface="Segoe UI" panose="020B0502040204020203" pitchFamily="34" charset="0"/>
              </a:rPr>
              <a:t>Key terms:</a:t>
            </a:r>
          </a:p>
          <a:p>
            <a:r>
              <a:rPr lang="en-GB" sz="1600" b="1" dirty="0">
                <a:solidFill>
                  <a:schemeClr val="tx1"/>
                </a:solidFill>
                <a:latin typeface="Segoe UI Variable Text" pitchFamily="2" charset="0"/>
                <a:cs typeface="Segoe UI" panose="020B0502040204020203" pitchFamily="34" charset="0"/>
              </a:rPr>
              <a:t>Audience segmentation </a:t>
            </a:r>
            <a:r>
              <a:rPr lang="en-GB" sz="1600" dirty="0">
                <a:solidFill>
                  <a:schemeClr val="tx1"/>
                </a:solidFill>
                <a:latin typeface="Segoe UI Variable Text" pitchFamily="2" charset="0"/>
                <a:cs typeface="Segoe UI" panose="020B0502040204020203" pitchFamily="34" charset="0"/>
              </a:rPr>
              <a:t>will select a certain part of the target audience to specifically advertise to. </a:t>
            </a:r>
          </a:p>
        </p:txBody>
      </p:sp>
      <p:sp>
        <p:nvSpPr>
          <p:cNvPr id="23" name="TextBox 22">
            <a:extLst>
              <a:ext uri="{FF2B5EF4-FFF2-40B4-BE49-F238E27FC236}">
                <a16:creationId xmlns:a16="http://schemas.microsoft.com/office/drawing/2014/main" id="{C418F6B4-B063-A0D4-CA15-64CD8308AC29}"/>
              </a:ext>
            </a:extLst>
          </p:cNvPr>
          <p:cNvSpPr txBox="1"/>
          <p:nvPr/>
        </p:nvSpPr>
        <p:spPr>
          <a:xfrm>
            <a:off x="6755129" y="1736942"/>
            <a:ext cx="4320451" cy="338554"/>
          </a:xfrm>
          <a:prstGeom prst="rect">
            <a:avLst/>
          </a:prstGeom>
          <a:solidFill>
            <a:schemeClr val="accent3">
              <a:lumMod val="20000"/>
              <a:lumOff val="80000"/>
            </a:schemeClr>
          </a:solidFill>
        </p:spPr>
        <p:txBody>
          <a:bodyPr wrap="square" rtlCol="0">
            <a:spAutoFit/>
          </a:bodyPr>
          <a:lstStyle/>
          <a:p>
            <a:pPr algn="ctr"/>
            <a:r>
              <a:rPr lang="en-GB" sz="1600" b="1" dirty="0">
                <a:latin typeface="Segoe UI Variable Text" pitchFamily="2" charset="0"/>
                <a:cs typeface="Segoe UI" panose="020B0502040204020203" pitchFamily="34" charset="0"/>
              </a:rPr>
              <a:t>Audience segmentation</a:t>
            </a:r>
            <a:endParaRPr lang="en-GB" sz="1600" dirty="0">
              <a:latin typeface="Segoe UI Variable Text" pitchFamily="2" charset="0"/>
              <a:cs typeface="Segoe UI" panose="020B0502040204020203" pitchFamily="34" charset="0"/>
            </a:endParaRPr>
          </a:p>
        </p:txBody>
      </p:sp>
      <p:sp>
        <p:nvSpPr>
          <p:cNvPr id="24" name="Rectangle 23">
            <a:extLst>
              <a:ext uri="{FF2B5EF4-FFF2-40B4-BE49-F238E27FC236}">
                <a16:creationId xmlns:a16="http://schemas.microsoft.com/office/drawing/2014/main" id="{038A108D-93FC-9319-4302-A6B5F12CA217}"/>
              </a:ext>
            </a:extLst>
          </p:cNvPr>
          <p:cNvSpPr/>
          <p:nvPr/>
        </p:nvSpPr>
        <p:spPr>
          <a:xfrm>
            <a:off x="1190848" y="2980668"/>
            <a:ext cx="5337452" cy="1107928"/>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b="1" dirty="0">
                <a:solidFill>
                  <a:schemeClr val="tx1"/>
                </a:solidFill>
                <a:latin typeface="Segoe UI Variable Text" pitchFamily="2" charset="0"/>
                <a:ea typeface="Segoe UI Black" panose="020B0A02040204020203" pitchFamily="34" charset="0"/>
                <a:cs typeface="Segoe UI" panose="020B0502040204020203" pitchFamily="34" charset="0"/>
              </a:rPr>
              <a:t>Example: Gender</a:t>
            </a:r>
          </a:p>
          <a:p>
            <a:r>
              <a:rPr lang="en-GB" sz="1600" dirty="0">
                <a:solidFill>
                  <a:schemeClr val="tx1"/>
                </a:solidFill>
                <a:latin typeface="Segoe UI Variable Text" pitchFamily="2" charset="0"/>
                <a:ea typeface="Segoe UI Black" panose="020B0A02040204020203" pitchFamily="34" charset="0"/>
                <a:cs typeface="Segoe UI" panose="020B0502040204020203" pitchFamily="34" charset="0"/>
              </a:rPr>
              <a:t>In the early days of marketing, certain products were predominantly targeted at a specific gender. For example, Barbie and Action Man. </a:t>
            </a:r>
          </a:p>
        </p:txBody>
      </p:sp>
      <p:sp>
        <p:nvSpPr>
          <p:cNvPr id="25" name="Rectangle 24">
            <a:extLst>
              <a:ext uri="{FF2B5EF4-FFF2-40B4-BE49-F238E27FC236}">
                <a16:creationId xmlns:a16="http://schemas.microsoft.com/office/drawing/2014/main" id="{0732A3E1-9F29-1A8E-C4A6-8C2962A95527}"/>
              </a:ext>
            </a:extLst>
          </p:cNvPr>
          <p:cNvSpPr/>
          <p:nvPr/>
        </p:nvSpPr>
        <p:spPr>
          <a:xfrm>
            <a:off x="4343400" y="4232194"/>
            <a:ext cx="2184900" cy="1987853"/>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dirty="0">
                <a:solidFill>
                  <a:schemeClr val="tx1"/>
                </a:solidFill>
                <a:latin typeface="Segoe UI Variable Text" pitchFamily="2" charset="0"/>
                <a:cs typeface="Segoe UI" panose="020B0502040204020203" pitchFamily="34" charset="0"/>
              </a:rPr>
              <a:t>Although even though some products are likely to interest one gender, it’s important that they do not stereotype gender when advertising. </a:t>
            </a:r>
          </a:p>
          <a:p>
            <a:pPr marL="285750" indent="-285750">
              <a:buFont typeface="Arial" panose="020B0604020202020204" pitchFamily="34" charset="0"/>
              <a:buChar char="•"/>
            </a:pPr>
            <a:endParaRPr lang="en-GB" sz="1600" dirty="0">
              <a:solidFill>
                <a:schemeClr val="tx1"/>
              </a:solidFill>
              <a:latin typeface="Segoe UI Variable Text" pitchFamily="2" charset="0"/>
              <a:cs typeface="Segoe UI" panose="020B0502040204020203" pitchFamily="34" charset="0"/>
            </a:endParaRPr>
          </a:p>
        </p:txBody>
      </p:sp>
      <p:pic>
        <p:nvPicPr>
          <p:cNvPr id="10" name="Picture 9">
            <a:extLst>
              <a:ext uri="{FF2B5EF4-FFF2-40B4-BE49-F238E27FC236}">
                <a16:creationId xmlns:a16="http://schemas.microsoft.com/office/drawing/2014/main" id="{C96B66DD-50B0-F246-EB5E-6C7CF48B7B36}"/>
              </a:ext>
            </a:extLst>
          </p:cNvPr>
          <p:cNvPicPr>
            <a:picLocks noChangeAspect="1"/>
          </p:cNvPicPr>
          <p:nvPr/>
        </p:nvPicPr>
        <p:blipFill>
          <a:blip r:embed="rId3"/>
          <a:stretch>
            <a:fillRect/>
          </a:stretch>
        </p:blipFill>
        <p:spPr>
          <a:xfrm>
            <a:off x="1190848" y="4187926"/>
            <a:ext cx="1540531" cy="2052531"/>
          </a:xfrm>
          <a:prstGeom prst="rect">
            <a:avLst/>
          </a:prstGeom>
        </p:spPr>
      </p:pic>
      <p:pic>
        <p:nvPicPr>
          <p:cNvPr id="11" name="Picture 10">
            <a:extLst>
              <a:ext uri="{FF2B5EF4-FFF2-40B4-BE49-F238E27FC236}">
                <a16:creationId xmlns:a16="http://schemas.microsoft.com/office/drawing/2014/main" id="{73E6054F-B9E8-65DE-BDEE-8B8CE4708103}"/>
              </a:ext>
            </a:extLst>
          </p:cNvPr>
          <p:cNvPicPr>
            <a:picLocks noChangeAspect="1"/>
          </p:cNvPicPr>
          <p:nvPr/>
        </p:nvPicPr>
        <p:blipFill>
          <a:blip r:embed="rId4"/>
          <a:stretch>
            <a:fillRect/>
          </a:stretch>
        </p:blipFill>
        <p:spPr>
          <a:xfrm>
            <a:off x="2818454" y="4187926"/>
            <a:ext cx="1410675" cy="2052531"/>
          </a:xfrm>
          <a:prstGeom prst="rect">
            <a:avLst/>
          </a:prstGeom>
        </p:spPr>
      </p:pic>
      <p:pic>
        <p:nvPicPr>
          <p:cNvPr id="12" name="Picture 11" descr="A picture containing text, screenshot, diagram, font&#10;&#10;Description automatically generated">
            <a:extLst>
              <a:ext uri="{FF2B5EF4-FFF2-40B4-BE49-F238E27FC236}">
                <a16:creationId xmlns:a16="http://schemas.microsoft.com/office/drawing/2014/main" id="{BE73A591-9C1A-243F-4268-1A521503DA8E}"/>
              </a:ext>
            </a:extLst>
          </p:cNvPr>
          <p:cNvPicPr>
            <a:picLocks noChangeAspect="1"/>
          </p:cNvPicPr>
          <p:nvPr/>
        </p:nvPicPr>
        <p:blipFill rotWithShape="1">
          <a:blip r:embed="rId5">
            <a:extLst>
              <a:ext uri="{28A0092B-C50C-407E-A947-70E740481C1C}">
                <a14:useLocalDpi xmlns:a14="http://schemas.microsoft.com/office/drawing/2010/main" val="0"/>
              </a:ext>
            </a:extLst>
          </a:blip>
          <a:srcRect t="3230"/>
          <a:stretch/>
        </p:blipFill>
        <p:spPr>
          <a:xfrm>
            <a:off x="6978315" y="2226633"/>
            <a:ext cx="3916339" cy="3742463"/>
          </a:xfrm>
          <a:prstGeom prst="rect">
            <a:avLst/>
          </a:prstGeom>
        </p:spPr>
      </p:pic>
    </p:spTree>
    <p:extLst>
      <p:ext uri="{BB962C8B-B14F-4D97-AF65-F5344CB8AC3E}">
        <p14:creationId xmlns:p14="http://schemas.microsoft.com/office/powerpoint/2010/main" val="29980105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190D6C8-DAC3-34B1-635D-8355A3518FAD}"/>
              </a:ext>
            </a:extLst>
          </p:cNvPr>
          <p:cNvSpPr/>
          <p:nvPr/>
        </p:nvSpPr>
        <p:spPr>
          <a:xfrm>
            <a:off x="967563" y="637953"/>
            <a:ext cx="10334846" cy="5699052"/>
          </a:xfrm>
          <a:prstGeom prst="rect">
            <a:avLst/>
          </a:prstGeom>
          <a:solidFill>
            <a:schemeClr val="bg1">
              <a:alpha val="94000"/>
            </a:schemeClr>
          </a:solidFill>
          <a:ln w="38100">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a:extLst>
              <a:ext uri="{FF2B5EF4-FFF2-40B4-BE49-F238E27FC236}">
                <a16:creationId xmlns:a16="http://schemas.microsoft.com/office/drawing/2014/main" id="{76B0B9BC-40D8-5223-9A2A-F04B3C54ED42}"/>
              </a:ext>
            </a:extLst>
          </p:cNvPr>
          <p:cNvSpPr txBox="1"/>
          <p:nvPr/>
        </p:nvSpPr>
        <p:spPr>
          <a:xfrm>
            <a:off x="1190848" y="965859"/>
            <a:ext cx="9634930" cy="646331"/>
          </a:xfrm>
          <a:prstGeom prst="rect">
            <a:avLst/>
          </a:prstGeom>
          <a:noFill/>
          <a:ln>
            <a:noFill/>
          </a:ln>
        </p:spPr>
        <p:txBody>
          <a:bodyPr wrap="square" rtlCol="0">
            <a:spAutoFit/>
          </a:bodyPr>
          <a:lstStyle/>
          <a:p>
            <a:pPr algn="ctr"/>
            <a:r>
              <a:rPr lang="en-GB" sz="3600" b="1" dirty="0">
                <a:latin typeface="Segoe UI Black" panose="020B0A02040204020203" pitchFamily="34" charset="0"/>
                <a:ea typeface="Segoe UI Black" panose="020B0A02040204020203" pitchFamily="34" charset="0"/>
                <a:cs typeface="Segoe UI" panose="020B0502040204020203" pitchFamily="34" charset="0"/>
              </a:rPr>
              <a:t>Mind map</a:t>
            </a:r>
          </a:p>
        </p:txBody>
      </p:sp>
      <p:sp>
        <p:nvSpPr>
          <p:cNvPr id="21" name="Rectangle 20">
            <a:extLst>
              <a:ext uri="{FF2B5EF4-FFF2-40B4-BE49-F238E27FC236}">
                <a16:creationId xmlns:a16="http://schemas.microsoft.com/office/drawing/2014/main" id="{81377F26-4ED1-647F-4086-D54E4AD8D732}"/>
              </a:ext>
            </a:extLst>
          </p:cNvPr>
          <p:cNvSpPr/>
          <p:nvPr/>
        </p:nvSpPr>
        <p:spPr>
          <a:xfrm>
            <a:off x="1190848" y="1742465"/>
            <a:ext cx="5337452" cy="1107928"/>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b="1" dirty="0">
                <a:solidFill>
                  <a:schemeClr val="tx1"/>
                </a:solidFill>
                <a:latin typeface="Segoe UI Variable Text" pitchFamily="2" charset="0"/>
                <a:ea typeface="Segoe UI Black" panose="020B0A02040204020203" pitchFamily="34" charset="0"/>
                <a:cs typeface="Segoe UI" panose="020B0502040204020203" pitchFamily="34" charset="0"/>
              </a:rPr>
              <a:t>Key terms:</a:t>
            </a:r>
          </a:p>
          <a:p>
            <a:r>
              <a:rPr lang="en-GB" sz="1600" dirty="0">
                <a:solidFill>
                  <a:schemeClr val="tx1"/>
                </a:solidFill>
                <a:latin typeface="Segoe UI Variable Text" pitchFamily="2" charset="0"/>
                <a:cs typeface="Segoe UI" panose="020B0502040204020203" pitchFamily="34" charset="0"/>
              </a:rPr>
              <a:t>A</a:t>
            </a:r>
            <a:r>
              <a:rPr lang="en-GB" sz="1600" b="1" dirty="0">
                <a:solidFill>
                  <a:schemeClr val="tx1"/>
                </a:solidFill>
                <a:latin typeface="Segoe UI Variable Text" pitchFamily="2" charset="0"/>
                <a:cs typeface="Segoe UI" panose="020B0502040204020203" pitchFamily="34" charset="0"/>
              </a:rPr>
              <a:t> mind map </a:t>
            </a:r>
            <a:r>
              <a:rPr lang="en-GB" sz="1600" dirty="0">
                <a:solidFill>
                  <a:schemeClr val="tx1"/>
                </a:solidFill>
                <a:latin typeface="Segoe UI Variable Text" pitchFamily="2" charset="0"/>
                <a:cs typeface="Segoe UI" panose="020B0502040204020203" pitchFamily="34" charset="0"/>
              </a:rPr>
              <a:t>is a visual tool that helps organise and represent information in a more creative and structured way. </a:t>
            </a:r>
          </a:p>
        </p:txBody>
      </p:sp>
      <p:sp>
        <p:nvSpPr>
          <p:cNvPr id="23" name="TextBox 22">
            <a:extLst>
              <a:ext uri="{FF2B5EF4-FFF2-40B4-BE49-F238E27FC236}">
                <a16:creationId xmlns:a16="http://schemas.microsoft.com/office/drawing/2014/main" id="{C418F6B4-B063-A0D4-CA15-64CD8308AC29}"/>
              </a:ext>
            </a:extLst>
          </p:cNvPr>
          <p:cNvSpPr txBox="1"/>
          <p:nvPr/>
        </p:nvSpPr>
        <p:spPr>
          <a:xfrm>
            <a:off x="6755129" y="1736942"/>
            <a:ext cx="4320451" cy="338554"/>
          </a:xfrm>
          <a:prstGeom prst="rect">
            <a:avLst/>
          </a:prstGeom>
          <a:solidFill>
            <a:schemeClr val="accent3">
              <a:lumMod val="20000"/>
              <a:lumOff val="80000"/>
            </a:schemeClr>
          </a:solidFill>
        </p:spPr>
        <p:txBody>
          <a:bodyPr wrap="square" rtlCol="0">
            <a:spAutoFit/>
          </a:bodyPr>
          <a:lstStyle/>
          <a:p>
            <a:pPr algn="ctr"/>
            <a:r>
              <a:rPr lang="en-GB" sz="1600" b="1" dirty="0">
                <a:latin typeface="Segoe UI Variable Text" pitchFamily="2" charset="0"/>
                <a:cs typeface="Segoe UI" panose="020B0502040204020203" pitchFamily="34" charset="0"/>
              </a:rPr>
              <a:t>Example</a:t>
            </a:r>
            <a:endParaRPr lang="en-GB" sz="1600" dirty="0">
              <a:latin typeface="Segoe UI Variable Text" pitchFamily="2" charset="0"/>
              <a:cs typeface="Segoe UI" panose="020B0502040204020203" pitchFamily="34" charset="0"/>
            </a:endParaRPr>
          </a:p>
        </p:txBody>
      </p:sp>
      <p:sp>
        <p:nvSpPr>
          <p:cNvPr id="24" name="Rectangle 23">
            <a:extLst>
              <a:ext uri="{FF2B5EF4-FFF2-40B4-BE49-F238E27FC236}">
                <a16:creationId xmlns:a16="http://schemas.microsoft.com/office/drawing/2014/main" id="{038A108D-93FC-9319-4302-A6B5F12CA217}"/>
              </a:ext>
            </a:extLst>
          </p:cNvPr>
          <p:cNvSpPr/>
          <p:nvPr/>
        </p:nvSpPr>
        <p:spPr>
          <a:xfrm>
            <a:off x="1190848" y="2980668"/>
            <a:ext cx="5337452" cy="1659912"/>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b="1" dirty="0">
                <a:solidFill>
                  <a:schemeClr val="tx1"/>
                </a:solidFill>
                <a:latin typeface="Segoe UI Variable Text" pitchFamily="2" charset="0"/>
                <a:ea typeface="Segoe UI Black" panose="020B0A02040204020203" pitchFamily="34" charset="0"/>
                <a:cs typeface="Segoe UI" panose="020B0502040204020203" pitchFamily="34" charset="0"/>
              </a:rPr>
              <a:t>Components</a:t>
            </a:r>
          </a:p>
          <a:p>
            <a:r>
              <a:rPr lang="en-GB" sz="1600" dirty="0">
                <a:solidFill>
                  <a:schemeClr val="tx1"/>
                </a:solidFill>
                <a:latin typeface="Segoe UI Variable Text" pitchFamily="2" charset="0"/>
                <a:cs typeface="Segoe UI" panose="020B0502040204020203" pitchFamily="34" charset="0"/>
              </a:rPr>
              <a:t>A mind map is made up of three key components:</a:t>
            </a:r>
          </a:p>
          <a:p>
            <a:pPr marL="285750" indent="-285750">
              <a:buFont typeface="Arial" panose="020B0604020202020204" pitchFamily="34" charset="0"/>
              <a:buChar char="•"/>
            </a:pPr>
            <a:r>
              <a:rPr lang="en-GB" sz="1600" dirty="0">
                <a:solidFill>
                  <a:schemeClr val="tx1"/>
                </a:solidFill>
                <a:latin typeface="Segoe UI Variable Text" pitchFamily="2" charset="0"/>
                <a:cs typeface="Segoe UI" panose="020B0502040204020203" pitchFamily="34" charset="0"/>
              </a:rPr>
              <a:t>Central theme – The project/task itself.</a:t>
            </a:r>
          </a:p>
          <a:p>
            <a:pPr marL="285750" indent="-285750">
              <a:buFont typeface="Arial" panose="020B0604020202020204" pitchFamily="34" charset="0"/>
              <a:buChar char="•"/>
            </a:pPr>
            <a:r>
              <a:rPr lang="en-GB" sz="1600" dirty="0">
                <a:solidFill>
                  <a:schemeClr val="tx1"/>
                </a:solidFill>
                <a:latin typeface="Segoe UI Variable Text" pitchFamily="2" charset="0"/>
                <a:cs typeface="Segoe UI" panose="020B0502040204020203" pitchFamily="34" charset="0"/>
              </a:rPr>
              <a:t>Node – The elements/parts that make up the project.</a:t>
            </a:r>
          </a:p>
          <a:p>
            <a:pPr marL="285750" indent="-285750">
              <a:buFont typeface="Arial" panose="020B0604020202020204" pitchFamily="34" charset="0"/>
              <a:buChar char="•"/>
            </a:pPr>
            <a:r>
              <a:rPr lang="en-GB" sz="1600" dirty="0">
                <a:solidFill>
                  <a:schemeClr val="tx1"/>
                </a:solidFill>
                <a:latin typeface="Segoe UI Variable Text" pitchFamily="2" charset="0"/>
                <a:cs typeface="Segoe UI" panose="020B0502040204020203" pitchFamily="34" charset="0"/>
              </a:rPr>
              <a:t>Sub-node – Additional information about each node that help to express ideas to meet a brief.</a:t>
            </a:r>
          </a:p>
        </p:txBody>
      </p:sp>
      <p:sp>
        <p:nvSpPr>
          <p:cNvPr id="25" name="Rectangle 24">
            <a:extLst>
              <a:ext uri="{FF2B5EF4-FFF2-40B4-BE49-F238E27FC236}">
                <a16:creationId xmlns:a16="http://schemas.microsoft.com/office/drawing/2014/main" id="{0732A3E1-9F29-1A8E-C4A6-8C2962A95527}"/>
              </a:ext>
            </a:extLst>
          </p:cNvPr>
          <p:cNvSpPr/>
          <p:nvPr/>
        </p:nvSpPr>
        <p:spPr>
          <a:xfrm>
            <a:off x="1190848" y="4770854"/>
            <a:ext cx="5337452" cy="81841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b="1" dirty="0">
                <a:solidFill>
                  <a:schemeClr val="tx1"/>
                </a:solidFill>
                <a:latin typeface="Segoe UI Variable Text" pitchFamily="2" charset="0"/>
                <a:ea typeface="Segoe UI Black" panose="020B0A02040204020203" pitchFamily="34" charset="0"/>
                <a:cs typeface="Segoe UI" panose="020B0502040204020203" pitchFamily="34" charset="0"/>
              </a:rPr>
              <a:t>Discussion</a:t>
            </a:r>
          </a:p>
          <a:p>
            <a:pPr marL="285750" indent="-285750">
              <a:buFont typeface="Arial" panose="020B0604020202020204" pitchFamily="34" charset="0"/>
              <a:buChar char="•"/>
            </a:pPr>
            <a:r>
              <a:rPr lang="en-GB" sz="1600" dirty="0">
                <a:solidFill>
                  <a:schemeClr val="tx1"/>
                </a:solidFill>
                <a:latin typeface="Segoe UI Variable Text" pitchFamily="2" charset="0"/>
                <a:cs typeface="Segoe UI" panose="020B0502040204020203" pitchFamily="34" charset="0"/>
              </a:rPr>
              <a:t>What is the central theme/main theme?</a:t>
            </a:r>
          </a:p>
          <a:p>
            <a:pPr marL="285750" indent="-285750">
              <a:buFont typeface="Arial" panose="020B0604020202020204" pitchFamily="34" charset="0"/>
              <a:buChar char="•"/>
            </a:pPr>
            <a:r>
              <a:rPr lang="en-GB" sz="1600" dirty="0">
                <a:solidFill>
                  <a:schemeClr val="tx1"/>
                </a:solidFill>
                <a:latin typeface="Segoe UI Variable Text" pitchFamily="2" charset="0"/>
                <a:cs typeface="Segoe UI" panose="020B0502040204020203" pitchFamily="34" charset="0"/>
              </a:rPr>
              <a:t>What could the nodes be? </a:t>
            </a:r>
          </a:p>
        </p:txBody>
      </p:sp>
      <p:sp>
        <p:nvSpPr>
          <p:cNvPr id="26" name="Oval 25">
            <a:extLst>
              <a:ext uri="{FF2B5EF4-FFF2-40B4-BE49-F238E27FC236}">
                <a16:creationId xmlns:a16="http://schemas.microsoft.com/office/drawing/2014/main" id="{CC3CA7DA-FA5B-E948-E562-10252E7C4E30}"/>
              </a:ext>
            </a:extLst>
          </p:cNvPr>
          <p:cNvSpPr/>
          <p:nvPr/>
        </p:nvSpPr>
        <p:spPr>
          <a:xfrm>
            <a:off x="9029700" y="2322434"/>
            <a:ext cx="925830" cy="852051"/>
          </a:xfrm>
          <a:prstGeom prst="ellipse">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bg1"/>
                </a:solidFill>
                <a:latin typeface="Segoe UI Variable Text" pitchFamily="2" charset="0"/>
              </a:rPr>
              <a:t>Node</a:t>
            </a:r>
          </a:p>
        </p:txBody>
      </p:sp>
      <p:sp>
        <p:nvSpPr>
          <p:cNvPr id="27" name="Oval 26">
            <a:extLst>
              <a:ext uri="{FF2B5EF4-FFF2-40B4-BE49-F238E27FC236}">
                <a16:creationId xmlns:a16="http://schemas.microsoft.com/office/drawing/2014/main" id="{F6DA5B82-83CB-A847-6A43-0B60DADDE990}"/>
              </a:ext>
            </a:extLst>
          </p:cNvPr>
          <p:cNvSpPr/>
          <p:nvPr/>
        </p:nvSpPr>
        <p:spPr>
          <a:xfrm>
            <a:off x="10149750" y="3495744"/>
            <a:ext cx="925830" cy="852051"/>
          </a:xfrm>
          <a:prstGeom prst="ellipse">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bg1"/>
                </a:solidFill>
                <a:latin typeface="Segoe UI Variable Text" pitchFamily="2" charset="0"/>
              </a:rPr>
              <a:t>Node</a:t>
            </a:r>
          </a:p>
        </p:txBody>
      </p:sp>
      <p:sp>
        <p:nvSpPr>
          <p:cNvPr id="28" name="Oval 27">
            <a:extLst>
              <a:ext uri="{FF2B5EF4-FFF2-40B4-BE49-F238E27FC236}">
                <a16:creationId xmlns:a16="http://schemas.microsoft.com/office/drawing/2014/main" id="{388A0A8D-605E-1367-4AB3-EE7508B9579D}"/>
              </a:ext>
            </a:extLst>
          </p:cNvPr>
          <p:cNvSpPr/>
          <p:nvPr/>
        </p:nvSpPr>
        <p:spPr>
          <a:xfrm>
            <a:off x="9055168" y="4703360"/>
            <a:ext cx="925830" cy="852051"/>
          </a:xfrm>
          <a:prstGeom prst="ellipse">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bg1"/>
                </a:solidFill>
                <a:latin typeface="Segoe UI Variable Text" pitchFamily="2" charset="0"/>
              </a:rPr>
              <a:t>Node</a:t>
            </a:r>
          </a:p>
        </p:txBody>
      </p:sp>
      <p:sp>
        <p:nvSpPr>
          <p:cNvPr id="29" name="Oval 28">
            <a:extLst>
              <a:ext uri="{FF2B5EF4-FFF2-40B4-BE49-F238E27FC236}">
                <a16:creationId xmlns:a16="http://schemas.microsoft.com/office/drawing/2014/main" id="{D0BC4A48-E205-798B-7403-2927733DC45A}"/>
              </a:ext>
            </a:extLst>
          </p:cNvPr>
          <p:cNvSpPr/>
          <p:nvPr/>
        </p:nvSpPr>
        <p:spPr>
          <a:xfrm>
            <a:off x="7937999" y="3504923"/>
            <a:ext cx="925830" cy="852051"/>
          </a:xfrm>
          <a:prstGeom prst="ellipse">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bg1"/>
                </a:solidFill>
                <a:latin typeface="Segoe UI Variable Text" pitchFamily="2" charset="0"/>
              </a:rPr>
              <a:t>Node</a:t>
            </a:r>
          </a:p>
        </p:txBody>
      </p:sp>
      <p:sp>
        <p:nvSpPr>
          <p:cNvPr id="30" name="Oval 29">
            <a:extLst>
              <a:ext uri="{FF2B5EF4-FFF2-40B4-BE49-F238E27FC236}">
                <a16:creationId xmlns:a16="http://schemas.microsoft.com/office/drawing/2014/main" id="{15D9E1F2-E491-55BE-D7EB-404BF16EF2A7}"/>
              </a:ext>
            </a:extLst>
          </p:cNvPr>
          <p:cNvSpPr/>
          <p:nvPr/>
        </p:nvSpPr>
        <p:spPr>
          <a:xfrm>
            <a:off x="9055168" y="3495744"/>
            <a:ext cx="925830" cy="852051"/>
          </a:xfrm>
          <a:prstGeom prst="ellipse">
            <a:avLst/>
          </a:prstGeom>
          <a:solidFill>
            <a:srgbClr val="0070C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bg1"/>
                </a:solidFill>
                <a:latin typeface="Segoe UI Variable Text" pitchFamily="2" charset="0"/>
              </a:rPr>
              <a:t>Main theme</a:t>
            </a:r>
          </a:p>
        </p:txBody>
      </p:sp>
      <p:sp>
        <p:nvSpPr>
          <p:cNvPr id="31" name="Oval 30">
            <a:extLst>
              <a:ext uri="{FF2B5EF4-FFF2-40B4-BE49-F238E27FC236}">
                <a16:creationId xmlns:a16="http://schemas.microsoft.com/office/drawing/2014/main" id="{51162891-45DF-8022-0890-2CDEADCC4D5B}"/>
              </a:ext>
            </a:extLst>
          </p:cNvPr>
          <p:cNvSpPr/>
          <p:nvPr/>
        </p:nvSpPr>
        <p:spPr>
          <a:xfrm>
            <a:off x="6797009" y="4177886"/>
            <a:ext cx="925830" cy="852051"/>
          </a:xfrm>
          <a:prstGeom prst="ellipse">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bg1"/>
                </a:solidFill>
                <a:latin typeface="Segoe UI Variable Text" pitchFamily="2" charset="0"/>
              </a:rPr>
              <a:t>Sub-node</a:t>
            </a:r>
          </a:p>
        </p:txBody>
      </p:sp>
      <p:sp>
        <p:nvSpPr>
          <p:cNvPr id="32" name="Oval 31">
            <a:extLst>
              <a:ext uri="{FF2B5EF4-FFF2-40B4-BE49-F238E27FC236}">
                <a16:creationId xmlns:a16="http://schemas.microsoft.com/office/drawing/2014/main" id="{41F90719-BCD7-E393-7E28-E5192E60C66B}"/>
              </a:ext>
            </a:extLst>
          </p:cNvPr>
          <p:cNvSpPr/>
          <p:nvPr/>
        </p:nvSpPr>
        <p:spPr>
          <a:xfrm>
            <a:off x="6793052" y="3097651"/>
            <a:ext cx="925830" cy="852051"/>
          </a:xfrm>
          <a:prstGeom prst="ellipse">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bg1"/>
                </a:solidFill>
                <a:latin typeface="Segoe UI Variable Text" pitchFamily="2" charset="0"/>
              </a:rPr>
              <a:t>Sub-node</a:t>
            </a:r>
          </a:p>
        </p:txBody>
      </p:sp>
      <p:cxnSp>
        <p:nvCxnSpPr>
          <p:cNvPr id="34" name="Straight Connector 33">
            <a:extLst>
              <a:ext uri="{FF2B5EF4-FFF2-40B4-BE49-F238E27FC236}">
                <a16:creationId xmlns:a16="http://schemas.microsoft.com/office/drawing/2014/main" id="{5B6CC1EA-348A-4CF8-6199-CE2BC5EB1BC4}"/>
              </a:ext>
            </a:extLst>
          </p:cNvPr>
          <p:cNvCxnSpPr>
            <a:cxnSpLocks/>
            <a:stCxn id="29" idx="1"/>
            <a:endCxn id="32" idx="6"/>
          </p:cNvCxnSpPr>
          <p:nvPr/>
        </p:nvCxnSpPr>
        <p:spPr>
          <a:xfrm flipH="1" flipV="1">
            <a:off x="7718882" y="3523677"/>
            <a:ext cx="354702" cy="10602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FC660E27-B497-B40C-784E-3D3D275EC034}"/>
              </a:ext>
            </a:extLst>
          </p:cNvPr>
          <p:cNvCxnSpPr>
            <a:cxnSpLocks/>
            <a:stCxn id="29" idx="3"/>
            <a:endCxn id="31" idx="7"/>
          </p:cNvCxnSpPr>
          <p:nvPr/>
        </p:nvCxnSpPr>
        <p:spPr>
          <a:xfrm flipH="1">
            <a:off x="7587254" y="4232194"/>
            <a:ext cx="486330" cy="7047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26E4CF56-9666-4274-993F-AEB7E131FD38}"/>
              </a:ext>
            </a:extLst>
          </p:cNvPr>
          <p:cNvCxnSpPr>
            <a:cxnSpLocks/>
            <a:stCxn id="30" idx="0"/>
          </p:cNvCxnSpPr>
          <p:nvPr/>
        </p:nvCxnSpPr>
        <p:spPr>
          <a:xfrm flipV="1">
            <a:off x="9518083" y="3202959"/>
            <a:ext cx="0" cy="29278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9D47B76F-6952-C93C-6D82-C2EB4BF2DCF2}"/>
              </a:ext>
            </a:extLst>
          </p:cNvPr>
          <p:cNvCxnSpPr>
            <a:cxnSpLocks/>
            <a:stCxn id="30" idx="6"/>
            <a:endCxn id="27" idx="2"/>
          </p:cNvCxnSpPr>
          <p:nvPr/>
        </p:nvCxnSpPr>
        <p:spPr>
          <a:xfrm>
            <a:off x="9980998" y="3921770"/>
            <a:ext cx="16875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543D7B9-8023-BB13-F55C-13C8E8F32476}"/>
              </a:ext>
            </a:extLst>
          </p:cNvPr>
          <p:cNvCxnSpPr>
            <a:cxnSpLocks/>
            <a:stCxn id="28" idx="0"/>
            <a:endCxn id="30" idx="4"/>
          </p:cNvCxnSpPr>
          <p:nvPr/>
        </p:nvCxnSpPr>
        <p:spPr>
          <a:xfrm flipV="1">
            <a:off x="9518083" y="4347795"/>
            <a:ext cx="0" cy="35556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53FF8681-CAD6-FF7E-DF35-142A796F1A42}"/>
              </a:ext>
            </a:extLst>
          </p:cNvPr>
          <p:cNvCxnSpPr>
            <a:cxnSpLocks/>
            <a:stCxn id="30" idx="2"/>
            <a:endCxn id="29" idx="6"/>
          </p:cNvCxnSpPr>
          <p:nvPr/>
        </p:nvCxnSpPr>
        <p:spPr>
          <a:xfrm flipH="1">
            <a:off x="8863829" y="3921770"/>
            <a:ext cx="191339" cy="917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666121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190D6C8-DAC3-34B1-635D-8355A3518FAD}"/>
              </a:ext>
            </a:extLst>
          </p:cNvPr>
          <p:cNvSpPr/>
          <p:nvPr/>
        </p:nvSpPr>
        <p:spPr>
          <a:xfrm>
            <a:off x="967563" y="637953"/>
            <a:ext cx="10334846" cy="5699052"/>
          </a:xfrm>
          <a:prstGeom prst="rect">
            <a:avLst/>
          </a:prstGeom>
          <a:solidFill>
            <a:schemeClr val="bg1">
              <a:alpha val="94000"/>
            </a:schemeClr>
          </a:solidFill>
          <a:ln w="38100">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a:extLst>
              <a:ext uri="{FF2B5EF4-FFF2-40B4-BE49-F238E27FC236}">
                <a16:creationId xmlns:a16="http://schemas.microsoft.com/office/drawing/2014/main" id="{76B0B9BC-40D8-5223-9A2A-F04B3C54ED42}"/>
              </a:ext>
            </a:extLst>
          </p:cNvPr>
          <p:cNvSpPr txBox="1"/>
          <p:nvPr/>
        </p:nvSpPr>
        <p:spPr>
          <a:xfrm>
            <a:off x="1190848" y="965859"/>
            <a:ext cx="9634930" cy="646331"/>
          </a:xfrm>
          <a:prstGeom prst="rect">
            <a:avLst/>
          </a:prstGeom>
          <a:noFill/>
          <a:ln>
            <a:noFill/>
          </a:ln>
        </p:spPr>
        <p:txBody>
          <a:bodyPr wrap="square" rtlCol="0">
            <a:spAutoFit/>
          </a:bodyPr>
          <a:lstStyle/>
          <a:p>
            <a:pPr algn="ctr"/>
            <a:r>
              <a:rPr lang="en-GB" sz="3600" b="1" dirty="0">
                <a:latin typeface="Segoe UI Black" panose="020B0A02040204020203" pitchFamily="34" charset="0"/>
                <a:ea typeface="Segoe UI Black" panose="020B0A02040204020203" pitchFamily="34" charset="0"/>
                <a:cs typeface="Segoe UI" panose="020B0502040204020203" pitchFamily="34" charset="0"/>
              </a:rPr>
              <a:t>Mind map</a:t>
            </a:r>
          </a:p>
        </p:txBody>
      </p:sp>
      <p:sp>
        <p:nvSpPr>
          <p:cNvPr id="4" name="Oval 3">
            <a:extLst>
              <a:ext uri="{FF2B5EF4-FFF2-40B4-BE49-F238E27FC236}">
                <a16:creationId xmlns:a16="http://schemas.microsoft.com/office/drawing/2014/main" id="{9D0758E3-134F-4B86-80AE-D3BB37E5DBDB}"/>
              </a:ext>
            </a:extLst>
          </p:cNvPr>
          <p:cNvSpPr/>
          <p:nvPr/>
        </p:nvSpPr>
        <p:spPr>
          <a:xfrm>
            <a:off x="2611666" y="2641253"/>
            <a:ext cx="2223224" cy="1907177"/>
          </a:xfrm>
          <a:prstGeom prst="ellipse">
            <a:avLst/>
          </a:prstGeom>
          <a:solidFill>
            <a:srgbClr val="0070C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solidFill>
                  <a:schemeClr val="bg1"/>
                </a:solidFill>
                <a:latin typeface="Segoe UI Variable Text" pitchFamily="2" charset="0"/>
              </a:rPr>
              <a:t>Healthy eating animation for children</a:t>
            </a:r>
          </a:p>
        </p:txBody>
      </p:sp>
      <p:sp>
        <p:nvSpPr>
          <p:cNvPr id="5" name="Oval 4">
            <a:extLst>
              <a:ext uri="{FF2B5EF4-FFF2-40B4-BE49-F238E27FC236}">
                <a16:creationId xmlns:a16="http://schemas.microsoft.com/office/drawing/2014/main" id="{0CDF4498-9005-7AA1-5379-C3E1C48C6185}"/>
              </a:ext>
            </a:extLst>
          </p:cNvPr>
          <p:cNvSpPr/>
          <p:nvPr/>
        </p:nvSpPr>
        <p:spPr>
          <a:xfrm>
            <a:off x="6577876" y="2641252"/>
            <a:ext cx="2223224" cy="1907177"/>
          </a:xfrm>
          <a:prstGeom prst="ellipse">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solidFill>
                  <a:schemeClr val="bg1"/>
                </a:solidFill>
                <a:latin typeface="Segoe UI Variable Text" pitchFamily="2" charset="0"/>
              </a:rPr>
              <a:t>Animation</a:t>
            </a:r>
          </a:p>
        </p:txBody>
      </p:sp>
      <p:cxnSp>
        <p:nvCxnSpPr>
          <p:cNvPr id="9" name="Straight Connector 8">
            <a:extLst>
              <a:ext uri="{FF2B5EF4-FFF2-40B4-BE49-F238E27FC236}">
                <a16:creationId xmlns:a16="http://schemas.microsoft.com/office/drawing/2014/main" id="{130149CD-EBB0-99EF-ADB0-CECEFCDAE1F9}"/>
              </a:ext>
            </a:extLst>
          </p:cNvPr>
          <p:cNvCxnSpPr>
            <a:stCxn id="4" idx="6"/>
            <a:endCxn id="5" idx="2"/>
          </p:cNvCxnSpPr>
          <p:nvPr/>
        </p:nvCxnSpPr>
        <p:spPr>
          <a:xfrm flipV="1">
            <a:off x="4834890" y="3594841"/>
            <a:ext cx="1742986" cy="1"/>
          </a:xfrm>
          <a:prstGeom prst="line">
            <a:avLst/>
          </a:prstGeom>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C9CB0CE8-26D6-93F6-F81F-47A57EF1246D}"/>
              </a:ext>
            </a:extLst>
          </p:cNvPr>
          <p:cNvSpPr txBox="1"/>
          <p:nvPr/>
        </p:nvSpPr>
        <p:spPr>
          <a:xfrm>
            <a:off x="2731770" y="2160270"/>
            <a:ext cx="2000250" cy="338554"/>
          </a:xfrm>
          <a:prstGeom prst="rect">
            <a:avLst/>
          </a:prstGeom>
          <a:noFill/>
        </p:spPr>
        <p:txBody>
          <a:bodyPr wrap="square" rtlCol="0">
            <a:spAutoFit/>
          </a:bodyPr>
          <a:lstStyle/>
          <a:p>
            <a:pPr algn="ctr"/>
            <a:r>
              <a:rPr lang="en-GB" sz="1600" dirty="0">
                <a:latin typeface="Segoe UI Variable Text" pitchFamily="2" charset="0"/>
              </a:rPr>
              <a:t>Main theme</a:t>
            </a:r>
          </a:p>
        </p:txBody>
      </p:sp>
      <p:sp>
        <p:nvSpPr>
          <p:cNvPr id="12" name="TextBox 11">
            <a:extLst>
              <a:ext uri="{FF2B5EF4-FFF2-40B4-BE49-F238E27FC236}">
                <a16:creationId xmlns:a16="http://schemas.microsoft.com/office/drawing/2014/main" id="{64AB90BA-5B6C-3F7E-511C-F8AB2160B0B0}"/>
              </a:ext>
            </a:extLst>
          </p:cNvPr>
          <p:cNvSpPr txBox="1"/>
          <p:nvPr/>
        </p:nvSpPr>
        <p:spPr>
          <a:xfrm>
            <a:off x="6689363" y="2167924"/>
            <a:ext cx="2000250" cy="338554"/>
          </a:xfrm>
          <a:prstGeom prst="rect">
            <a:avLst/>
          </a:prstGeom>
          <a:noFill/>
        </p:spPr>
        <p:txBody>
          <a:bodyPr wrap="square" rtlCol="0">
            <a:spAutoFit/>
          </a:bodyPr>
          <a:lstStyle/>
          <a:p>
            <a:pPr algn="ctr"/>
            <a:r>
              <a:rPr lang="en-GB" sz="1600" dirty="0">
                <a:latin typeface="Segoe UI Variable Text" pitchFamily="2" charset="0"/>
              </a:rPr>
              <a:t>Node</a:t>
            </a:r>
          </a:p>
        </p:txBody>
      </p:sp>
      <p:sp>
        <p:nvSpPr>
          <p:cNvPr id="13" name="TextBox 12">
            <a:extLst>
              <a:ext uri="{FF2B5EF4-FFF2-40B4-BE49-F238E27FC236}">
                <a16:creationId xmlns:a16="http://schemas.microsoft.com/office/drawing/2014/main" id="{70353B7E-5A9F-3DCA-2DD0-5B33EAA6DA58}"/>
              </a:ext>
            </a:extLst>
          </p:cNvPr>
          <p:cNvSpPr txBox="1"/>
          <p:nvPr/>
        </p:nvSpPr>
        <p:spPr>
          <a:xfrm>
            <a:off x="2831738" y="4934886"/>
            <a:ext cx="5637892" cy="830997"/>
          </a:xfrm>
          <a:prstGeom prst="rect">
            <a:avLst/>
          </a:prstGeom>
          <a:noFill/>
        </p:spPr>
        <p:txBody>
          <a:bodyPr wrap="square" rtlCol="0">
            <a:spAutoFit/>
          </a:bodyPr>
          <a:lstStyle/>
          <a:p>
            <a:pPr algn="ctr"/>
            <a:r>
              <a:rPr lang="en-GB" sz="1600" dirty="0">
                <a:latin typeface="Segoe UI Variable Text" pitchFamily="2" charset="0"/>
              </a:rPr>
              <a:t>The main theme has been identified, which is the animation to promote healthy eating. The first node could be about the animation.</a:t>
            </a:r>
          </a:p>
        </p:txBody>
      </p:sp>
    </p:spTree>
    <p:extLst>
      <p:ext uri="{BB962C8B-B14F-4D97-AF65-F5344CB8AC3E}">
        <p14:creationId xmlns:p14="http://schemas.microsoft.com/office/powerpoint/2010/main" val="14976633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190D6C8-DAC3-34B1-635D-8355A3518FAD}"/>
              </a:ext>
            </a:extLst>
          </p:cNvPr>
          <p:cNvSpPr/>
          <p:nvPr/>
        </p:nvSpPr>
        <p:spPr>
          <a:xfrm>
            <a:off x="967563" y="637953"/>
            <a:ext cx="10334846" cy="5699052"/>
          </a:xfrm>
          <a:prstGeom prst="rect">
            <a:avLst/>
          </a:prstGeom>
          <a:solidFill>
            <a:schemeClr val="bg1">
              <a:alpha val="94000"/>
            </a:schemeClr>
          </a:solidFill>
          <a:ln w="38100">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a:extLst>
              <a:ext uri="{FF2B5EF4-FFF2-40B4-BE49-F238E27FC236}">
                <a16:creationId xmlns:a16="http://schemas.microsoft.com/office/drawing/2014/main" id="{76B0B9BC-40D8-5223-9A2A-F04B3C54ED42}"/>
              </a:ext>
            </a:extLst>
          </p:cNvPr>
          <p:cNvSpPr txBox="1"/>
          <p:nvPr/>
        </p:nvSpPr>
        <p:spPr>
          <a:xfrm>
            <a:off x="1190848" y="965859"/>
            <a:ext cx="9634930" cy="646331"/>
          </a:xfrm>
          <a:prstGeom prst="rect">
            <a:avLst/>
          </a:prstGeom>
          <a:noFill/>
          <a:ln>
            <a:noFill/>
          </a:ln>
        </p:spPr>
        <p:txBody>
          <a:bodyPr wrap="square" rtlCol="0">
            <a:spAutoFit/>
          </a:bodyPr>
          <a:lstStyle/>
          <a:p>
            <a:pPr algn="ctr"/>
            <a:r>
              <a:rPr lang="en-GB" sz="3600" b="1" dirty="0">
                <a:latin typeface="Segoe UI Black" panose="020B0A02040204020203" pitchFamily="34" charset="0"/>
                <a:ea typeface="Segoe UI Black" panose="020B0A02040204020203" pitchFamily="34" charset="0"/>
                <a:cs typeface="Segoe UI" panose="020B0502040204020203" pitchFamily="34" charset="0"/>
              </a:rPr>
              <a:t>Mind map</a:t>
            </a:r>
          </a:p>
        </p:txBody>
      </p:sp>
      <p:sp>
        <p:nvSpPr>
          <p:cNvPr id="5" name="Oval 4">
            <a:extLst>
              <a:ext uri="{FF2B5EF4-FFF2-40B4-BE49-F238E27FC236}">
                <a16:creationId xmlns:a16="http://schemas.microsoft.com/office/drawing/2014/main" id="{0CDF4498-9005-7AA1-5379-C3E1C48C6185}"/>
              </a:ext>
            </a:extLst>
          </p:cNvPr>
          <p:cNvSpPr/>
          <p:nvPr/>
        </p:nvSpPr>
        <p:spPr>
          <a:xfrm>
            <a:off x="2085886" y="3212753"/>
            <a:ext cx="1434554" cy="1370678"/>
          </a:xfrm>
          <a:prstGeom prst="ellipse">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bg1"/>
                </a:solidFill>
                <a:latin typeface="Segoe UI Variable Text" pitchFamily="2" charset="0"/>
              </a:rPr>
              <a:t>Animation</a:t>
            </a:r>
          </a:p>
        </p:txBody>
      </p:sp>
      <p:sp>
        <p:nvSpPr>
          <p:cNvPr id="6" name="Oval 5">
            <a:extLst>
              <a:ext uri="{FF2B5EF4-FFF2-40B4-BE49-F238E27FC236}">
                <a16:creationId xmlns:a16="http://schemas.microsoft.com/office/drawing/2014/main" id="{D13DEFE9-4B0A-319F-12CD-4A3735F45350}"/>
              </a:ext>
            </a:extLst>
          </p:cNvPr>
          <p:cNvSpPr/>
          <p:nvPr/>
        </p:nvSpPr>
        <p:spPr>
          <a:xfrm>
            <a:off x="4890046" y="3212753"/>
            <a:ext cx="1434554" cy="1370678"/>
          </a:xfrm>
          <a:prstGeom prst="ellipse">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bg1"/>
                </a:solidFill>
                <a:latin typeface="Segoe UI Variable Text" pitchFamily="2" charset="0"/>
              </a:rPr>
              <a:t>Purpose of animation</a:t>
            </a:r>
          </a:p>
        </p:txBody>
      </p:sp>
      <p:sp>
        <p:nvSpPr>
          <p:cNvPr id="7" name="Oval 6">
            <a:extLst>
              <a:ext uri="{FF2B5EF4-FFF2-40B4-BE49-F238E27FC236}">
                <a16:creationId xmlns:a16="http://schemas.microsoft.com/office/drawing/2014/main" id="{9D2855AA-96DC-89C5-1840-AA1CC3E3BA63}"/>
              </a:ext>
            </a:extLst>
          </p:cNvPr>
          <p:cNvSpPr/>
          <p:nvPr/>
        </p:nvSpPr>
        <p:spPr>
          <a:xfrm>
            <a:off x="4890046" y="1612190"/>
            <a:ext cx="1434554" cy="1370678"/>
          </a:xfrm>
          <a:prstGeom prst="ellipse">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bg1"/>
                </a:solidFill>
                <a:latin typeface="Segoe UI Variable Text" pitchFamily="2" charset="0"/>
              </a:rPr>
              <a:t>Type of animation</a:t>
            </a:r>
          </a:p>
        </p:txBody>
      </p:sp>
      <p:sp>
        <p:nvSpPr>
          <p:cNvPr id="8" name="Oval 7">
            <a:extLst>
              <a:ext uri="{FF2B5EF4-FFF2-40B4-BE49-F238E27FC236}">
                <a16:creationId xmlns:a16="http://schemas.microsoft.com/office/drawing/2014/main" id="{8258D159-EFC0-DB38-1EC6-C2B91C6A1DFC}"/>
              </a:ext>
            </a:extLst>
          </p:cNvPr>
          <p:cNvSpPr/>
          <p:nvPr/>
        </p:nvSpPr>
        <p:spPr>
          <a:xfrm>
            <a:off x="4890046" y="4813316"/>
            <a:ext cx="1434554" cy="1370678"/>
          </a:xfrm>
          <a:prstGeom prst="ellipse">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dirty="0">
                <a:solidFill>
                  <a:schemeClr val="bg1"/>
                </a:solidFill>
                <a:latin typeface="Segoe UI Variable Text" pitchFamily="2" charset="0"/>
              </a:rPr>
              <a:t>Conventions of animation</a:t>
            </a:r>
          </a:p>
        </p:txBody>
      </p:sp>
      <p:sp>
        <p:nvSpPr>
          <p:cNvPr id="9" name="TextBox 8">
            <a:extLst>
              <a:ext uri="{FF2B5EF4-FFF2-40B4-BE49-F238E27FC236}">
                <a16:creationId xmlns:a16="http://schemas.microsoft.com/office/drawing/2014/main" id="{FB815FAA-7D27-649A-453A-611EB51D6CDF}"/>
              </a:ext>
            </a:extLst>
          </p:cNvPr>
          <p:cNvSpPr txBox="1"/>
          <p:nvPr/>
        </p:nvSpPr>
        <p:spPr>
          <a:xfrm>
            <a:off x="1803038" y="2704922"/>
            <a:ext cx="2000250" cy="338554"/>
          </a:xfrm>
          <a:prstGeom prst="rect">
            <a:avLst/>
          </a:prstGeom>
          <a:noFill/>
        </p:spPr>
        <p:txBody>
          <a:bodyPr wrap="square" rtlCol="0">
            <a:spAutoFit/>
          </a:bodyPr>
          <a:lstStyle/>
          <a:p>
            <a:pPr algn="ctr"/>
            <a:r>
              <a:rPr lang="en-GB" sz="1600" dirty="0">
                <a:latin typeface="Segoe UI Variable Text" pitchFamily="2" charset="0"/>
              </a:rPr>
              <a:t>Node</a:t>
            </a:r>
          </a:p>
        </p:txBody>
      </p:sp>
      <p:cxnSp>
        <p:nvCxnSpPr>
          <p:cNvPr id="11" name="Straight Connector 10">
            <a:extLst>
              <a:ext uri="{FF2B5EF4-FFF2-40B4-BE49-F238E27FC236}">
                <a16:creationId xmlns:a16="http://schemas.microsoft.com/office/drawing/2014/main" id="{679A7AD6-82D9-D4FD-388A-88D572C6E81F}"/>
              </a:ext>
            </a:extLst>
          </p:cNvPr>
          <p:cNvCxnSpPr>
            <a:stCxn id="5" idx="6"/>
            <a:endCxn id="6" idx="2"/>
          </p:cNvCxnSpPr>
          <p:nvPr/>
        </p:nvCxnSpPr>
        <p:spPr>
          <a:xfrm>
            <a:off x="3520440" y="3898092"/>
            <a:ext cx="136960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3DBE26E3-D931-C3CB-98AD-682247BBA837}"/>
              </a:ext>
            </a:extLst>
          </p:cNvPr>
          <p:cNvCxnSpPr>
            <a:cxnSpLocks/>
            <a:stCxn id="5" idx="7"/>
          </p:cNvCxnSpPr>
          <p:nvPr/>
        </p:nvCxnSpPr>
        <p:spPr>
          <a:xfrm flipV="1">
            <a:off x="3310354" y="2297529"/>
            <a:ext cx="1579692" cy="111595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8399EE82-CBAA-D40A-E3DC-3B89E8796630}"/>
              </a:ext>
            </a:extLst>
          </p:cNvPr>
          <p:cNvCxnSpPr>
            <a:cxnSpLocks/>
            <a:stCxn id="8" idx="2"/>
            <a:endCxn id="5" idx="5"/>
          </p:cNvCxnSpPr>
          <p:nvPr/>
        </p:nvCxnSpPr>
        <p:spPr>
          <a:xfrm flipH="1" flipV="1">
            <a:off x="3310354" y="4382700"/>
            <a:ext cx="1579692" cy="111595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D30F9CD1-0713-B79B-87AE-542A14894893}"/>
              </a:ext>
            </a:extLst>
          </p:cNvPr>
          <p:cNvSpPr txBox="1"/>
          <p:nvPr/>
        </p:nvSpPr>
        <p:spPr>
          <a:xfrm>
            <a:off x="7182996" y="1643093"/>
            <a:ext cx="3915534" cy="2554545"/>
          </a:xfrm>
          <a:prstGeom prst="rect">
            <a:avLst/>
          </a:prstGeom>
          <a:noFill/>
        </p:spPr>
        <p:txBody>
          <a:bodyPr wrap="square" rtlCol="0">
            <a:spAutoFit/>
          </a:bodyPr>
          <a:lstStyle/>
          <a:p>
            <a:pPr algn="ctr"/>
            <a:r>
              <a:rPr lang="en-GB" sz="1600" dirty="0">
                <a:latin typeface="Segoe UI Variable Text" pitchFamily="2" charset="0"/>
              </a:rPr>
              <a:t>The animation node can be divided into three sub-nodes.</a:t>
            </a:r>
          </a:p>
          <a:p>
            <a:pPr algn="ctr"/>
            <a:endParaRPr lang="en-GB" sz="1600" dirty="0">
              <a:latin typeface="Segoe UI Variable Text" pitchFamily="2" charset="0"/>
            </a:endParaRPr>
          </a:p>
          <a:p>
            <a:pPr algn="ctr"/>
            <a:r>
              <a:rPr lang="en-GB" sz="1600" dirty="0">
                <a:latin typeface="Segoe UI Variable Text" pitchFamily="2" charset="0"/>
              </a:rPr>
              <a:t>These sub-nodes reflect what you’ve covered in this unit so far. </a:t>
            </a:r>
          </a:p>
          <a:p>
            <a:pPr algn="ctr"/>
            <a:endParaRPr lang="en-GB" sz="1600" dirty="0">
              <a:latin typeface="Segoe UI Variable Text" pitchFamily="2" charset="0"/>
            </a:endParaRPr>
          </a:p>
          <a:p>
            <a:pPr algn="ctr"/>
            <a:r>
              <a:rPr lang="en-GB" sz="1600" dirty="0">
                <a:latin typeface="Segoe UI Variable Text" pitchFamily="2" charset="0"/>
              </a:rPr>
              <a:t>This demonstrates some interpretation of the client brief, but you could go further than this.</a:t>
            </a:r>
          </a:p>
          <a:p>
            <a:pPr algn="ctr"/>
            <a:endParaRPr lang="en-GB" sz="1600" dirty="0">
              <a:latin typeface="Segoe UI Variable Text" pitchFamily="2" charset="0"/>
            </a:endParaRPr>
          </a:p>
        </p:txBody>
      </p:sp>
      <p:sp>
        <p:nvSpPr>
          <p:cNvPr id="20" name="TextBox 19">
            <a:extLst>
              <a:ext uri="{FF2B5EF4-FFF2-40B4-BE49-F238E27FC236}">
                <a16:creationId xmlns:a16="http://schemas.microsoft.com/office/drawing/2014/main" id="{6D92BFCD-0792-3F68-D638-E5DC324D2A16}"/>
              </a:ext>
            </a:extLst>
          </p:cNvPr>
          <p:cNvSpPr txBox="1"/>
          <p:nvPr/>
        </p:nvSpPr>
        <p:spPr>
          <a:xfrm>
            <a:off x="3310354" y="1747426"/>
            <a:ext cx="2000250" cy="338554"/>
          </a:xfrm>
          <a:prstGeom prst="rect">
            <a:avLst/>
          </a:prstGeom>
          <a:noFill/>
        </p:spPr>
        <p:txBody>
          <a:bodyPr wrap="square" rtlCol="0">
            <a:spAutoFit/>
          </a:bodyPr>
          <a:lstStyle/>
          <a:p>
            <a:pPr algn="ctr"/>
            <a:r>
              <a:rPr lang="en-GB" sz="1600" dirty="0">
                <a:latin typeface="Segoe UI Variable Text" pitchFamily="2" charset="0"/>
              </a:rPr>
              <a:t>Sub-nodes</a:t>
            </a:r>
          </a:p>
        </p:txBody>
      </p:sp>
    </p:spTree>
    <p:extLst>
      <p:ext uri="{BB962C8B-B14F-4D97-AF65-F5344CB8AC3E}">
        <p14:creationId xmlns:p14="http://schemas.microsoft.com/office/powerpoint/2010/main" val="12727816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652</TotalTime>
  <Words>962</Words>
  <Application>Microsoft Office PowerPoint</Application>
  <PresentationFormat>Widescreen</PresentationFormat>
  <Paragraphs>146</Paragraphs>
  <Slides>13</Slides>
  <Notes>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Arial</vt:lpstr>
      <vt:lpstr>Calibri</vt:lpstr>
      <vt:lpstr>Segoe UI Black</vt:lpstr>
      <vt:lpstr>Segoe UI Variable Display Semib</vt:lpstr>
      <vt:lpstr>Segoe UI Variable Text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Simply Teach</dc:creator>
  <cp:lastModifiedBy>Simply Teach</cp:lastModifiedBy>
  <cp:revision>22</cp:revision>
  <dcterms:created xsi:type="dcterms:W3CDTF">2023-11-24T21:22:05Z</dcterms:created>
  <dcterms:modified xsi:type="dcterms:W3CDTF">2024-01-11T06:43:00Z</dcterms:modified>
</cp:coreProperties>
</file>